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8" r:id="rId4"/>
    <p:sldMasterId id="2147483723" r:id="rId5"/>
    <p:sldMasterId id="2147483656" r:id="rId6"/>
    <p:sldMasterId id="2147483708" r:id="rId7"/>
  </p:sldMasterIdLst>
  <p:notesMasterIdLst>
    <p:notesMasterId r:id="rId16"/>
  </p:notesMasterIdLst>
  <p:sldIdLst>
    <p:sldId id="285" r:id="rId8"/>
    <p:sldId id="288" r:id="rId9"/>
    <p:sldId id="271" r:id="rId10"/>
    <p:sldId id="281" r:id="rId11"/>
    <p:sldId id="283" r:id="rId12"/>
    <p:sldId id="284" r:id="rId13"/>
    <p:sldId id="286" r:id="rId14"/>
    <p:sldId id="287" r:id="rId15"/>
  </p:sldIdLst>
  <p:sldSz cx="12192000" cy="6858000"/>
  <p:notesSz cx="6797675" cy="99250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E2A615"/>
    <a:srgbClr val="48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7"/>
    <p:restoredTop sz="94830"/>
  </p:normalViewPr>
  <p:slideViewPr>
    <p:cSldViewPr snapToGrid="0" snapToObjects="1">
      <p:cViewPr varScale="1">
        <p:scale>
          <a:sx n="132" d="100"/>
          <a:sy n="132" d="100"/>
        </p:scale>
        <p:origin x="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358BF-DFFE-774D-9612-B3884956DF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1C0D-0410-9C4A-AECE-D48BCC80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3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C0D-0410-9C4A-AECE-D48BCC806C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F3C260A-8F0F-BE4C-924D-8E71F810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6" y="2788767"/>
            <a:ext cx="5638803" cy="182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4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8FE2-2785-EC44-82D6-4B090A12A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(</a:t>
            </a:r>
            <a:r>
              <a:rPr lang="en-US" dirty="0" err="1"/>
              <a:t>calibri</a:t>
            </a:r>
            <a:r>
              <a:rPr lang="en-US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301943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A80A-6C93-9446-965A-F7A9133FB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89AF-387C-2A43-A86F-DD75E4CFB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32734"/>
          </a:xfrm>
        </p:spPr>
        <p:txBody>
          <a:bodyPr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492C-1BE8-314B-8ED1-7D19717868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3273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0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79B8-1A29-BE48-A5C0-C014DE92D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7040-F818-E142-9DA2-FF51E9311C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D9231-13D8-104C-BE83-08C0FA745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291291"/>
          </a:xfrm>
        </p:spPr>
        <p:txBody>
          <a:bodyPr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5025C-97AB-DB45-A331-B0EF39F212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0387-9CC3-DB47-9E64-FDAD968E52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291291"/>
          </a:xfrm>
        </p:spPr>
        <p:txBody>
          <a:bodyPr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FF1717-6DC4-0D45-B302-24A844A6C236}"/>
              </a:ext>
            </a:extLst>
          </p:cNvPr>
          <p:cNvCxnSpPr>
            <a:cxnSpLocks/>
          </p:cNvCxnSpPr>
          <p:nvPr userDrawn="1"/>
        </p:nvCxnSpPr>
        <p:spPr>
          <a:xfrm>
            <a:off x="5450329" y="6522582"/>
            <a:ext cx="541635" cy="135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8C082B-5618-0D42-8ED2-1307C6F74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6236319" y="6006094"/>
            <a:ext cx="1856921" cy="652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158C23-AE64-174D-89BB-BF35E6E84AD8}"/>
              </a:ext>
            </a:extLst>
          </p:cNvPr>
          <p:cNvCxnSpPr/>
          <p:nvPr userDrawn="1"/>
        </p:nvCxnSpPr>
        <p:spPr>
          <a:xfrm>
            <a:off x="8318705" y="6006095"/>
            <a:ext cx="1510119" cy="550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01F9C5B-633D-2745-8282-1FDF94C0619D}"/>
              </a:ext>
            </a:extLst>
          </p:cNvPr>
          <p:cNvSpPr/>
          <p:nvPr userDrawn="1"/>
        </p:nvSpPr>
        <p:spPr>
          <a:xfrm>
            <a:off x="6042948" y="6610753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C355A5-B1AC-A34F-94BE-6695C32BA4B1}"/>
              </a:ext>
            </a:extLst>
          </p:cNvPr>
          <p:cNvSpPr/>
          <p:nvPr userDrawn="1"/>
        </p:nvSpPr>
        <p:spPr>
          <a:xfrm>
            <a:off x="8124490" y="5924612"/>
            <a:ext cx="162965" cy="162965"/>
          </a:xfrm>
          <a:prstGeom prst="ellipse">
            <a:avLst/>
          </a:prstGeom>
          <a:solidFill>
            <a:srgbClr val="E2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DEAEBB-4094-7647-AF15-D2DE5D127338}"/>
              </a:ext>
            </a:extLst>
          </p:cNvPr>
          <p:cNvSpPr/>
          <p:nvPr userDrawn="1"/>
        </p:nvSpPr>
        <p:spPr>
          <a:xfrm>
            <a:off x="9879808" y="6496807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68B19C-59C8-3B44-96F4-F139938437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79B8-1A29-BE48-A5C0-C014DE92D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D9231-13D8-104C-BE83-08C0FA745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64267"/>
            <a:ext cx="10515600" cy="3832099"/>
          </a:xfrm>
        </p:spPr>
        <p:txBody>
          <a:bodyPr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FF1717-6DC4-0D45-B302-24A844A6C236}"/>
              </a:ext>
            </a:extLst>
          </p:cNvPr>
          <p:cNvCxnSpPr>
            <a:cxnSpLocks/>
          </p:cNvCxnSpPr>
          <p:nvPr userDrawn="1"/>
        </p:nvCxnSpPr>
        <p:spPr>
          <a:xfrm>
            <a:off x="5450329" y="6522582"/>
            <a:ext cx="541635" cy="135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8C082B-5618-0D42-8ED2-1307C6F74FCA}"/>
              </a:ext>
            </a:extLst>
          </p:cNvPr>
          <p:cNvCxnSpPr>
            <a:cxnSpLocks/>
          </p:cNvCxnSpPr>
          <p:nvPr userDrawn="1"/>
        </p:nvCxnSpPr>
        <p:spPr>
          <a:xfrm flipV="1">
            <a:off x="6236319" y="6006094"/>
            <a:ext cx="1856921" cy="652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158C23-AE64-174D-89BB-BF35E6E84AD8}"/>
              </a:ext>
            </a:extLst>
          </p:cNvPr>
          <p:cNvCxnSpPr/>
          <p:nvPr userDrawn="1"/>
        </p:nvCxnSpPr>
        <p:spPr>
          <a:xfrm>
            <a:off x="8318705" y="6006095"/>
            <a:ext cx="1510119" cy="550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01F9C5B-633D-2745-8282-1FDF94C0619D}"/>
              </a:ext>
            </a:extLst>
          </p:cNvPr>
          <p:cNvSpPr/>
          <p:nvPr userDrawn="1"/>
        </p:nvSpPr>
        <p:spPr>
          <a:xfrm>
            <a:off x="6042948" y="6610753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C355A5-B1AC-A34F-94BE-6695C32BA4B1}"/>
              </a:ext>
            </a:extLst>
          </p:cNvPr>
          <p:cNvSpPr/>
          <p:nvPr userDrawn="1"/>
        </p:nvSpPr>
        <p:spPr>
          <a:xfrm>
            <a:off x="8124490" y="5924612"/>
            <a:ext cx="162965" cy="162965"/>
          </a:xfrm>
          <a:prstGeom prst="ellipse">
            <a:avLst/>
          </a:prstGeom>
          <a:solidFill>
            <a:srgbClr val="E2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DEAEBB-4094-7647-AF15-D2DE5D127338}"/>
              </a:ext>
            </a:extLst>
          </p:cNvPr>
          <p:cNvSpPr/>
          <p:nvPr userDrawn="1"/>
        </p:nvSpPr>
        <p:spPr>
          <a:xfrm>
            <a:off x="9879808" y="6496807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68B19C-59C8-3B44-96F4-F139938437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4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86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7F6C-96EF-094A-823C-3922A3EAC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64A08-E9F7-5144-A4F0-AB9522370B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02510-5590-A84C-88FB-107A40BE5C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212093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F78AF-BADD-AA4C-A2B0-5AB25BBDF8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466661"/>
            <a:ext cx="6387141" cy="43943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DDF8A3-9603-D348-9D95-54CD16731859}"/>
              </a:ext>
            </a:extLst>
          </p:cNvPr>
          <p:cNvCxnSpPr>
            <a:cxnSpLocks/>
          </p:cNvCxnSpPr>
          <p:nvPr userDrawn="1"/>
        </p:nvCxnSpPr>
        <p:spPr>
          <a:xfrm>
            <a:off x="5450329" y="6522582"/>
            <a:ext cx="541635" cy="135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320F6-2DDB-574A-BBAA-B00FD8D58F21}"/>
              </a:ext>
            </a:extLst>
          </p:cNvPr>
          <p:cNvCxnSpPr>
            <a:cxnSpLocks/>
          </p:cNvCxnSpPr>
          <p:nvPr userDrawn="1"/>
        </p:nvCxnSpPr>
        <p:spPr>
          <a:xfrm flipV="1">
            <a:off x="6236319" y="6006094"/>
            <a:ext cx="1856921" cy="652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FB9631-E52A-D247-B940-86516DB84E3D}"/>
              </a:ext>
            </a:extLst>
          </p:cNvPr>
          <p:cNvCxnSpPr/>
          <p:nvPr userDrawn="1"/>
        </p:nvCxnSpPr>
        <p:spPr>
          <a:xfrm>
            <a:off x="8318705" y="6006095"/>
            <a:ext cx="1510119" cy="550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304DA50-8B39-CD46-8935-98F413A1EEE6}"/>
              </a:ext>
            </a:extLst>
          </p:cNvPr>
          <p:cNvSpPr/>
          <p:nvPr userDrawn="1"/>
        </p:nvSpPr>
        <p:spPr>
          <a:xfrm>
            <a:off x="6042948" y="6610753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69E2BD-F92E-3249-BB40-B9B882452554}"/>
              </a:ext>
            </a:extLst>
          </p:cNvPr>
          <p:cNvSpPr/>
          <p:nvPr userDrawn="1"/>
        </p:nvSpPr>
        <p:spPr>
          <a:xfrm>
            <a:off x="8124490" y="5924612"/>
            <a:ext cx="162965" cy="162965"/>
          </a:xfrm>
          <a:prstGeom prst="ellipse">
            <a:avLst/>
          </a:prstGeom>
          <a:solidFill>
            <a:srgbClr val="E2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35D25B-F904-0845-8AED-D5D0613F2EB6}"/>
              </a:ext>
            </a:extLst>
          </p:cNvPr>
          <p:cNvSpPr/>
          <p:nvPr userDrawn="1"/>
        </p:nvSpPr>
        <p:spPr>
          <a:xfrm>
            <a:off x="9879808" y="6496807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58CB82-C2A9-F14C-8CDA-51C0AD82577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2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F78AF-BADD-AA4C-A2B0-5AB25BBDF8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466661"/>
            <a:ext cx="6387141" cy="43943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306752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F4AF-FD28-CB4D-B144-2A974B25A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95120-81C7-0F4F-9E56-C255E4B499B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7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2A6BF-EF2B-9946-81A6-E7FD38157A7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365115"/>
          </a:xfrm>
        </p:spPr>
        <p:txBody>
          <a:bodyPr vert="eaVert"/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C0F58-5D21-BD47-941C-4AA723C7977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36511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3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'bulbs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A989A0-1A94-CB40-9159-89D2A659E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402" y="1379729"/>
            <a:ext cx="10515600" cy="2852737"/>
          </a:xfrm>
        </p:spPr>
        <p:txBody>
          <a:bodyPr anchor="b">
            <a:normAutofit/>
          </a:bodyPr>
          <a:lstStyle>
            <a:lvl1pPr algn="ctr">
              <a:defRPr sz="5500" b="1" i="0" baseline="0">
                <a:solidFill>
                  <a:srgbClr val="333F4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(use </a:t>
            </a:r>
            <a:r>
              <a:rPr lang="en-US" dirty="0" err="1"/>
              <a:t>calibri</a:t>
            </a:r>
            <a:r>
              <a:rPr lang="en-US" dirty="0"/>
              <a:t> font)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9C1C0B-7F41-034B-8849-37273E1772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487A7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 (use </a:t>
            </a:r>
            <a:r>
              <a:rPr lang="en-US" dirty="0" err="1"/>
              <a:t>calibri</a:t>
            </a:r>
            <a:r>
              <a:rPr lang="en-US" dirty="0"/>
              <a:t> font)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81AC5-51D6-4949-A896-033D726EA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20019285">
            <a:off x="917959" y="-135168"/>
            <a:ext cx="1424972" cy="2257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37EBEC-C76C-2645-8FDE-7D646EC00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231937">
            <a:off x="9211326" y="2710467"/>
            <a:ext cx="2429368" cy="3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'minimu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B01B25-A76A-C248-BAE5-517807405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26825"/>
            <a:ext cx="10515600" cy="1325563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487A7B"/>
                </a:solidFill>
              </a:defRPr>
            </a:lvl1pPr>
            <a:lvl2pPr algn="ctr">
              <a:defRPr sz="2400" baseline="0">
                <a:solidFill>
                  <a:srgbClr val="487A7B"/>
                </a:solidFill>
              </a:defRPr>
            </a:lvl2pPr>
            <a:lvl3pPr algn="ctr">
              <a:defRPr sz="2400" baseline="0">
                <a:solidFill>
                  <a:srgbClr val="487A7B"/>
                </a:solidFill>
              </a:defRPr>
            </a:lvl3pPr>
            <a:lvl4pPr algn="ctr">
              <a:defRPr sz="2400" baseline="0">
                <a:solidFill>
                  <a:srgbClr val="487A7B"/>
                </a:solidFill>
              </a:defRPr>
            </a:lvl4pPr>
            <a:lvl5pPr algn="ctr">
              <a:defRPr sz="2400" baseline="0">
                <a:solidFill>
                  <a:srgbClr val="487A7B"/>
                </a:solidFill>
              </a:defRPr>
            </a:lvl5pPr>
          </a:lstStyle>
          <a:p>
            <a:pPr lvl="0"/>
            <a:r>
              <a:rPr lang="en-US" dirty="0"/>
              <a:t>Click to edit subtitle style (use Calibri font)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ADF0E-6555-2F47-994E-553DAA25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75150"/>
            <a:ext cx="10515600" cy="1753850"/>
          </a:xfrm>
        </p:spPr>
        <p:txBody>
          <a:bodyPr>
            <a:normAutofit/>
          </a:bodyPr>
          <a:lstStyle>
            <a:lvl1pPr algn="ctr">
              <a:defRPr sz="5500"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(Calibri font)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5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5D34-00C7-AF43-9596-6BB095E6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9F86-A165-E442-89FB-70B77A8ED7E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8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'hands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ED5EF896-9A55-F64D-B85A-68BFE31E3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9899" r="12848"/>
          <a:stretch/>
        </p:blipFill>
        <p:spPr>
          <a:xfrm>
            <a:off x="5414827" y="523926"/>
            <a:ext cx="6816684" cy="39195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8B133-1969-E14A-B379-75E64663B7C2}"/>
              </a:ext>
            </a:extLst>
          </p:cNvPr>
          <p:cNvGrpSpPr/>
          <p:nvPr userDrawn="1"/>
        </p:nvGrpSpPr>
        <p:grpSpPr>
          <a:xfrm>
            <a:off x="5450329" y="5631125"/>
            <a:ext cx="6741671" cy="1142593"/>
            <a:chOff x="5450329" y="5631125"/>
            <a:chExt cx="6741671" cy="114259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297FB2-6625-2E40-871E-5566A1C83C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329" y="6522582"/>
              <a:ext cx="541635" cy="135732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3A9964-4D3F-5447-9A73-E489DE76F9D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36319" y="6006094"/>
              <a:ext cx="1856921" cy="65222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74C1DF-E7D6-EE4B-92B1-9B62AFB7242F}"/>
                </a:ext>
              </a:extLst>
            </p:cNvPr>
            <p:cNvCxnSpPr/>
            <p:nvPr userDrawn="1"/>
          </p:nvCxnSpPr>
          <p:spPr>
            <a:xfrm>
              <a:off x="8318705" y="6006095"/>
              <a:ext cx="1510119" cy="550015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7FE8B6-C01F-214E-B296-1EA391DDF7B7}"/>
                </a:ext>
              </a:extLst>
            </p:cNvPr>
            <p:cNvSpPr/>
            <p:nvPr userDrawn="1"/>
          </p:nvSpPr>
          <p:spPr>
            <a:xfrm>
              <a:off x="6042948" y="6610753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AFE6D8-A0A5-E146-9301-43A8AB7AF1D5}"/>
                </a:ext>
              </a:extLst>
            </p:cNvPr>
            <p:cNvSpPr/>
            <p:nvPr userDrawn="1"/>
          </p:nvSpPr>
          <p:spPr>
            <a:xfrm>
              <a:off x="8124490" y="5924612"/>
              <a:ext cx="162965" cy="162965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DFB6D8-C419-5F41-90AB-D4E33FF600F7}"/>
                </a:ext>
              </a:extLst>
            </p:cNvPr>
            <p:cNvSpPr/>
            <p:nvPr userDrawn="1"/>
          </p:nvSpPr>
          <p:spPr>
            <a:xfrm>
              <a:off x="9879808" y="6496807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5D71D5-132E-4C4F-85EE-D408C5D6316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93757" y="5631125"/>
              <a:ext cx="2098243" cy="91150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12135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'collaborate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38554C-0FEC-B34E-BCD7-0671BBBDC3A5}"/>
              </a:ext>
            </a:extLst>
          </p:cNvPr>
          <p:cNvGrpSpPr/>
          <p:nvPr userDrawn="1"/>
        </p:nvGrpSpPr>
        <p:grpSpPr>
          <a:xfrm>
            <a:off x="5450329" y="5631125"/>
            <a:ext cx="6741671" cy="1142593"/>
            <a:chOff x="5450329" y="5631125"/>
            <a:chExt cx="6741671" cy="11425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68B566-FF16-9749-A9F7-ABE02490CC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329" y="6522582"/>
              <a:ext cx="541635" cy="135732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1845DC-ECDD-0848-9BF1-91EC20FC07C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36319" y="6006094"/>
              <a:ext cx="1856921" cy="65222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8A4EEF-D088-2342-97BD-2E6269A41087}"/>
                </a:ext>
              </a:extLst>
            </p:cNvPr>
            <p:cNvCxnSpPr/>
            <p:nvPr userDrawn="1"/>
          </p:nvCxnSpPr>
          <p:spPr>
            <a:xfrm>
              <a:off x="8318705" y="6006095"/>
              <a:ext cx="1510119" cy="550015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77634A-30EB-8344-8C6D-4892C30FA73A}"/>
                </a:ext>
              </a:extLst>
            </p:cNvPr>
            <p:cNvSpPr/>
            <p:nvPr userDrawn="1"/>
          </p:nvSpPr>
          <p:spPr>
            <a:xfrm>
              <a:off x="6042948" y="6610753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F87440-0AC1-BA43-8FB8-816110E2C44C}"/>
                </a:ext>
              </a:extLst>
            </p:cNvPr>
            <p:cNvSpPr/>
            <p:nvPr userDrawn="1"/>
          </p:nvSpPr>
          <p:spPr>
            <a:xfrm>
              <a:off x="8124490" y="5924612"/>
              <a:ext cx="162965" cy="162965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ACE6A0-3ABF-A04B-A316-0932E294D486}"/>
                </a:ext>
              </a:extLst>
            </p:cNvPr>
            <p:cNvSpPr/>
            <p:nvPr userDrawn="1"/>
          </p:nvSpPr>
          <p:spPr>
            <a:xfrm>
              <a:off x="9879808" y="6496807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90B3ED-A000-1D4C-9CEC-969F4E07A7E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93757" y="5631125"/>
              <a:ext cx="2098243" cy="91150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566F5A6-4B89-AD48-9184-7B8C641FB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178"/>
          <a:stretch/>
        </p:blipFill>
        <p:spPr>
          <a:xfrm>
            <a:off x="5450327" y="1237299"/>
            <a:ext cx="6310781" cy="448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3278418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66F5A6-4B89-AD48-9184-7B8C641FB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06"/>
          <a:stretch/>
        </p:blipFill>
        <p:spPr>
          <a:xfrm>
            <a:off x="4348481" y="1237299"/>
            <a:ext cx="7412628" cy="4483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3DAF37-D630-2742-84B5-9258374E164C}"/>
              </a:ext>
            </a:extLst>
          </p:cNvPr>
          <p:cNvCxnSpPr/>
          <p:nvPr userDrawn="1"/>
        </p:nvCxnSpPr>
        <p:spPr>
          <a:xfrm flipH="1" flipV="1">
            <a:off x="0" y="4363770"/>
            <a:ext cx="3829616" cy="525101"/>
          </a:xfrm>
          <a:prstGeom prst="line">
            <a:avLst/>
          </a:prstGeom>
          <a:ln w="1905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03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8C0430-54F7-3D4B-9820-FF4BA00CB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035452">
            <a:off x="9479630" y="2379"/>
            <a:ext cx="2923436" cy="2923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A6F91-F849-344B-9F8B-08F630E9A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762732" y="2532297"/>
            <a:ext cx="1762522" cy="17625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173A95-73B9-A543-B9A8-B87F6B0DB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402" y="1379729"/>
            <a:ext cx="10515600" cy="2852737"/>
          </a:xfrm>
        </p:spPr>
        <p:txBody>
          <a:bodyPr anchor="b">
            <a:normAutofit/>
          </a:bodyPr>
          <a:lstStyle>
            <a:lvl1pPr>
              <a:defRPr sz="5500" b="1" i="0" baseline="0">
                <a:solidFill>
                  <a:srgbClr val="333F48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(Calibri font)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BBAFA9-5614-4948-9246-11D63B14E6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487A7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 (use Calibri font)</a:t>
            </a:r>
          </a:p>
        </p:txBody>
      </p:sp>
    </p:spTree>
    <p:extLst>
      <p:ext uri="{BB962C8B-B14F-4D97-AF65-F5344CB8AC3E}">
        <p14:creationId xmlns:p14="http://schemas.microsoft.com/office/powerpoint/2010/main" val="221043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8FE2-2785-EC44-82D6-4B090A12A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US" dirty="0"/>
              <a:t>Click to edit Master title style (</a:t>
            </a:r>
            <a:r>
              <a:rPr lang="en-US" dirty="0" err="1"/>
              <a:t>calibri</a:t>
            </a:r>
            <a:r>
              <a:rPr lang="en-US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308478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A80A-6C93-9446-965A-F7A9133FB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89AF-387C-2A43-A86F-DD75E4CFB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3273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492C-1BE8-314B-8ED1-7D19717868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3273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4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79B8-1A29-BE48-A5C0-C014DE92D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7040-F818-E142-9DA2-FF51E9311C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D9231-13D8-104C-BE83-08C0FA745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29129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5025C-97AB-DB45-A331-B0EF39F212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0387-9CC3-DB47-9E64-FDAD968E52C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29129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68B19C-59C8-3B44-96F4-F139938437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A1950F-2074-5749-A123-0B922CB64F5D}"/>
              </a:ext>
            </a:extLst>
          </p:cNvPr>
          <p:cNvGrpSpPr/>
          <p:nvPr userDrawn="1"/>
        </p:nvGrpSpPr>
        <p:grpSpPr>
          <a:xfrm>
            <a:off x="5450329" y="5631125"/>
            <a:ext cx="6741671" cy="1142593"/>
            <a:chOff x="5450329" y="5631125"/>
            <a:chExt cx="6741671" cy="11425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E1A09B-0B74-D74F-B6C7-B4A3805D41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329" y="6522582"/>
              <a:ext cx="541635" cy="135732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A79426-7218-ED48-8829-92923C9C98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36319" y="6006094"/>
              <a:ext cx="1856921" cy="65222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64BAB-1EE3-064A-8186-1FD5A34571AC}"/>
                </a:ext>
              </a:extLst>
            </p:cNvPr>
            <p:cNvCxnSpPr/>
            <p:nvPr userDrawn="1"/>
          </p:nvCxnSpPr>
          <p:spPr>
            <a:xfrm>
              <a:off x="8318705" y="6006095"/>
              <a:ext cx="1510119" cy="550015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280F82-E84E-DD43-BB7A-2756E20BAF28}"/>
                </a:ext>
              </a:extLst>
            </p:cNvPr>
            <p:cNvSpPr/>
            <p:nvPr userDrawn="1"/>
          </p:nvSpPr>
          <p:spPr>
            <a:xfrm>
              <a:off x="6042948" y="6610753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8A668F-F07D-6C42-B060-F8B580DA732C}"/>
                </a:ext>
              </a:extLst>
            </p:cNvPr>
            <p:cNvSpPr/>
            <p:nvPr userDrawn="1"/>
          </p:nvSpPr>
          <p:spPr>
            <a:xfrm>
              <a:off x="8124490" y="5924612"/>
              <a:ext cx="162965" cy="162965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4C522C-857F-2C45-8FBE-E3A5ABD7D970}"/>
                </a:ext>
              </a:extLst>
            </p:cNvPr>
            <p:cNvSpPr/>
            <p:nvPr userDrawn="1"/>
          </p:nvSpPr>
          <p:spPr>
            <a:xfrm>
              <a:off x="9879808" y="6496807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74DE7F-8D96-764A-A7E7-6E607382EB5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93757" y="5631125"/>
              <a:ext cx="2098243" cy="91150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3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'bulbs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A989A0-1A94-CB40-9159-89D2A659E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402" y="1379729"/>
            <a:ext cx="10515600" cy="2852737"/>
          </a:xfrm>
        </p:spPr>
        <p:txBody>
          <a:bodyPr anchor="b">
            <a:normAutofit/>
          </a:bodyPr>
          <a:lstStyle>
            <a:lvl1pPr algn="ctr">
              <a:defRPr sz="5500" b="1" i="0" baseline="0">
                <a:solidFill>
                  <a:srgbClr val="E2A61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(use </a:t>
            </a:r>
            <a:r>
              <a:rPr lang="en-US" dirty="0" err="1"/>
              <a:t>calibri</a:t>
            </a:r>
            <a:r>
              <a:rPr lang="en-US" dirty="0"/>
              <a:t> font)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9C1C0B-7F41-034B-8849-37273E1772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 (use </a:t>
            </a:r>
            <a:r>
              <a:rPr lang="en-US" dirty="0" err="1"/>
              <a:t>calibri</a:t>
            </a:r>
            <a:r>
              <a:rPr lang="en-US" dirty="0"/>
              <a:t> font)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765A2-571A-CD4A-BB10-86AF711C0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159304">
            <a:off x="9183837" y="2701224"/>
            <a:ext cx="2437864" cy="3862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79122-A5F0-764B-8320-E978E063F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20096824">
            <a:off x="918344" y="-152553"/>
            <a:ext cx="1437070" cy="22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79B8-1A29-BE48-A5C0-C014DE92D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D9231-13D8-104C-BE83-08C0FA745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98133"/>
            <a:ext cx="10515600" cy="379823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68B19C-59C8-3B44-96F4-F139938437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A1950F-2074-5749-A123-0B922CB64F5D}"/>
              </a:ext>
            </a:extLst>
          </p:cNvPr>
          <p:cNvGrpSpPr/>
          <p:nvPr userDrawn="1"/>
        </p:nvGrpSpPr>
        <p:grpSpPr>
          <a:xfrm>
            <a:off x="5450329" y="5631125"/>
            <a:ext cx="6741671" cy="1142593"/>
            <a:chOff x="5450329" y="5631125"/>
            <a:chExt cx="6741671" cy="11425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E1A09B-0B74-D74F-B6C7-B4A3805D41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329" y="6522582"/>
              <a:ext cx="541635" cy="135732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A79426-7218-ED48-8829-92923C9C98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36319" y="6006094"/>
              <a:ext cx="1856921" cy="65222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64BAB-1EE3-064A-8186-1FD5A34571AC}"/>
                </a:ext>
              </a:extLst>
            </p:cNvPr>
            <p:cNvCxnSpPr/>
            <p:nvPr userDrawn="1"/>
          </p:nvCxnSpPr>
          <p:spPr>
            <a:xfrm>
              <a:off x="8318705" y="6006095"/>
              <a:ext cx="1510119" cy="550015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280F82-E84E-DD43-BB7A-2756E20BAF28}"/>
                </a:ext>
              </a:extLst>
            </p:cNvPr>
            <p:cNvSpPr/>
            <p:nvPr userDrawn="1"/>
          </p:nvSpPr>
          <p:spPr>
            <a:xfrm>
              <a:off x="6042948" y="6610753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8A668F-F07D-6C42-B060-F8B580DA732C}"/>
                </a:ext>
              </a:extLst>
            </p:cNvPr>
            <p:cNvSpPr/>
            <p:nvPr userDrawn="1"/>
          </p:nvSpPr>
          <p:spPr>
            <a:xfrm>
              <a:off x="8124490" y="5924612"/>
              <a:ext cx="162965" cy="162965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4C522C-857F-2C45-8FBE-E3A5ABD7D970}"/>
                </a:ext>
              </a:extLst>
            </p:cNvPr>
            <p:cNvSpPr/>
            <p:nvPr userDrawn="1"/>
          </p:nvSpPr>
          <p:spPr>
            <a:xfrm>
              <a:off x="9879808" y="6496807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74DE7F-8D96-764A-A7E7-6E607382EB5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93757" y="5631125"/>
              <a:ext cx="2098243" cy="91150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3210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6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7F6C-96EF-094A-823C-3922A3EAC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64A08-E9F7-5144-A4F0-AB9522370B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  <a:lvl2pPr>
              <a:defRPr sz="2800" baseline="0">
                <a:solidFill>
                  <a:schemeClr val="tx1"/>
                </a:solidFill>
              </a:defRPr>
            </a:lvl2pPr>
            <a:lvl3pPr>
              <a:defRPr sz="2400" baseline="0">
                <a:solidFill>
                  <a:schemeClr val="tx1"/>
                </a:solidFill>
              </a:defRPr>
            </a:lvl3pPr>
            <a:lvl4pPr>
              <a:defRPr sz="2000" baseline="0">
                <a:solidFill>
                  <a:schemeClr val="tx1"/>
                </a:solidFill>
              </a:defRPr>
            </a:lvl4pPr>
            <a:lvl5pPr>
              <a:defRPr sz="2000" baseline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02510-5590-A84C-88FB-107A40BE5C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</p:spTree>
    <p:extLst>
      <p:ext uri="{BB962C8B-B14F-4D97-AF65-F5344CB8AC3E}">
        <p14:creationId xmlns:p14="http://schemas.microsoft.com/office/powerpoint/2010/main" val="1978376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F78AF-BADD-AA4C-A2B0-5AB25BBDF8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466661"/>
            <a:ext cx="6387141" cy="4394389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58CB82-C2A9-F14C-8CDA-51C0AD82577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EE5BC-57AF-6242-A307-20E890BBEEB2}"/>
              </a:ext>
            </a:extLst>
          </p:cNvPr>
          <p:cNvGrpSpPr/>
          <p:nvPr userDrawn="1"/>
        </p:nvGrpSpPr>
        <p:grpSpPr>
          <a:xfrm>
            <a:off x="5450329" y="5631125"/>
            <a:ext cx="6741671" cy="1142593"/>
            <a:chOff x="5450329" y="5631125"/>
            <a:chExt cx="6741671" cy="114259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3D7CFA-2DE8-1D42-AC25-043A8DBC10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329" y="6522582"/>
              <a:ext cx="541635" cy="135732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89FE87-1482-1A4D-AED8-CC18D82884E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36319" y="6006094"/>
              <a:ext cx="1856921" cy="65222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7CD1C3-F2B0-D445-B5F4-B1A1FDE77CBA}"/>
                </a:ext>
              </a:extLst>
            </p:cNvPr>
            <p:cNvCxnSpPr/>
            <p:nvPr userDrawn="1"/>
          </p:nvCxnSpPr>
          <p:spPr>
            <a:xfrm>
              <a:off x="8318705" y="6006095"/>
              <a:ext cx="1510119" cy="550015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1DF03E-D289-B94E-A24B-342146D50E7B}"/>
                </a:ext>
              </a:extLst>
            </p:cNvPr>
            <p:cNvSpPr/>
            <p:nvPr userDrawn="1"/>
          </p:nvSpPr>
          <p:spPr>
            <a:xfrm>
              <a:off x="6042948" y="6610753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A379EE-0728-E14C-A9E4-6B27D9F74907}"/>
                </a:ext>
              </a:extLst>
            </p:cNvPr>
            <p:cNvSpPr/>
            <p:nvPr userDrawn="1"/>
          </p:nvSpPr>
          <p:spPr>
            <a:xfrm>
              <a:off x="8124490" y="5924612"/>
              <a:ext cx="162965" cy="162965"/>
            </a:xfrm>
            <a:prstGeom prst="ellipse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3A6BFF-E4D2-B94C-A691-85D706AAC1EE}"/>
                </a:ext>
              </a:extLst>
            </p:cNvPr>
            <p:cNvSpPr/>
            <p:nvPr userDrawn="1"/>
          </p:nvSpPr>
          <p:spPr>
            <a:xfrm>
              <a:off x="9879808" y="6496807"/>
              <a:ext cx="162965" cy="162965"/>
            </a:xfrm>
            <a:prstGeom prst="ellipse">
              <a:avLst/>
            </a:prstGeom>
            <a:solidFill>
              <a:srgbClr val="E2A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002643-EFFF-C446-B30E-6C844626D5D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93757" y="5631125"/>
              <a:ext cx="2098243" cy="911501"/>
            </a:xfrm>
            <a:prstGeom prst="line">
              <a:avLst/>
            </a:prstGeom>
            <a:ln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085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F78AF-BADD-AA4C-A2B0-5AB25BBDF85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466661"/>
            <a:ext cx="6387141" cy="4394389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58CB82-C2A9-F14C-8CDA-51C0AD82577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06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F4AF-FD28-CB4D-B144-2A974B25A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95120-81C7-0F4F-9E56-C255E4B499B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9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2A6BF-EF2B-9946-81A6-E7FD38157A7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365115"/>
          </a:xfrm>
        </p:spPr>
        <p:txBody>
          <a:bodyPr vert="eaVert"/>
          <a:lstStyle>
            <a:lvl1pPr>
              <a:defRPr baseline="0">
                <a:solidFill>
                  <a:srgbClr val="333F48"/>
                </a:solidFill>
              </a:defRPr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C0F58-5D21-BD47-941C-4AA723C7977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365115"/>
          </a:xfrm>
        </p:spPr>
        <p:txBody>
          <a:bodyPr vert="eaVert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8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'minimu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703A7-0BF0-C145-8571-BDD3D8E34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" y="1578429"/>
            <a:ext cx="10657840" cy="1850571"/>
          </a:xfrm>
        </p:spPr>
        <p:txBody>
          <a:bodyPr>
            <a:normAutofit/>
          </a:bodyPr>
          <a:lstStyle>
            <a:lvl1pPr marL="0" indent="0" algn="ctr">
              <a:buNone/>
              <a:defRPr sz="5500" b="1" i="0" baseline="0">
                <a:solidFill>
                  <a:srgbClr val="E2A615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(Calibri font)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4A65F-C975-1D45-85E1-66CF10C1E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60" y="3606799"/>
            <a:ext cx="10657840" cy="167277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Click to edit Master subtitle (use Calibri font)</a:t>
            </a:r>
          </a:p>
        </p:txBody>
      </p:sp>
    </p:spTree>
    <p:extLst>
      <p:ext uri="{BB962C8B-B14F-4D97-AF65-F5344CB8AC3E}">
        <p14:creationId xmlns:p14="http://schemas.microsoft.com/office/powerpoint/2010/main" val="26442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5D34-00C7-AF43-9596-6BB095E6E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9F86-A165-E442-89FB-70B77A8ED7E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9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'hands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DDF8A3-9603-D348-9D95-54CD16731859}"/>
              </a:ext>
            </a:extLst>
          </p:cNvPr>
          <p:cNvCxnSpPr>
            <a:cxnSpLocks/>
          </p:cNvCxnSpPr>
          <p:nvPr userDrawn="1"/>
        </p:nvCxnSpPr>
        <p:spPr>
          <a:xfrm>
            <a:off x="5450329" y="6522582"/>
            <a:ext cx="541635" cy="135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320F6-2DDB-574A-BBAA-B00FD8D58F21}"/>
              </a:ext>
            </a:extLst>
          </p:cNvPr>
          <p:cNvCxnSpPr>
            <a:cxnSpLocks/>
          </p:cNvCxnSpPr>
          <p:nvPr userDrawn="1"/>
        </p:nvCxnSpPr>
        <p:spPr>
          <a:xfrm flipV="1">
            <a:off x="6236319" y="6006094"/>
            <a:ext cx="1856921" cy="652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FB9631-E52A-D247-B940-86516DB84E3D}"/>
              </a:ext>
            </a:extLst>
          </p:cNvPr>
          <p:cNvCxnSpPr/>
          <p:nvPr userDrawn="1"/>
        </p:nvCxnSpPr>
        <p:spPr>
          <a:xfrm>
            <a:off x="8318705" y="6006095"/>
            <a:ext cx="1510119" cy="550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304DA50-8B39-CD46-8935-98F413A1EEE6}"/>
              </a:ext>
            </a:extLst>
          </p:cNvPr>
          <p:cNvSpPr/>
          <p:nvPr userDrawn="1"/>
        </p:nvSpPr>
        <p:spPr>
          <a:xfrm>
            <a:off x="6042948" y="6610753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69E2BD-F92E-3249-BB40-B9B882452554}"/>
              </a:ext>
            </a:extLst>
          </p:cNvPr>
          <p:cNvSpPr/>
          <p:nvPr userDrawn="1"/>
        </p:nvSpPr>
        <p:spPr>
          <a:xfrm>
            <a:off x="8124490" y="5924612"/>
            <a:ext cx="162965" cy="162965"/>
          </a:xfrm>
          <a:prstGeom prst="ellipse">
            <a:avLst/>
          </a:prstGeom>
          <a:solidFill>
            <a:srgbClr val="E2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35D25B-F904-0845-8AED-D5D0613F2EB6}"/>
              </a:ext>
            </a:extLst>
          </p:cNvPr>
          <p:cNvSpPr/>
          <p:nvPr userDrawn="1"/>
        </p:nvSpPr>
        <p:spPr>
          <a:xfrm>
            <a:off x="9879808" y="6496807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58CB82-C2A9-F14C-8CDA-51C0AD82577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C223A763-A9FD-6F45-B4DB-A82C486CF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606" r="13606"/>
          <a:stretch>
            <a:fillRect/>
          </a:stretch>
        </p:blipFill>
        <p:spPr>
          <a:xfrm>
            <a:off x="5730658" y="520212"/>
            <a:ext cx="6461342" cy="3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6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'collaborate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EB-BBE9-0345-8E8F-86AFA9F8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D8CD-6F96-804C-A982-25F1C4A72E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DDF8A3-9603-D348-9D95-54CD16731859}"/>
              </a:ext>
            </a:extLst>
          </p:cNvPr>
          <p:cNvCxnSpPr>
            <a:cxnSpLocks/>
          </p:cNvCxnSpPr>
          <p:nvPr userDrawn="1"/>
        </p:nvCxnSpPr>
        <p:spPr>
          <a:xfrm>
            <a:off x="5450329" y="6522582"/>
            <a:ext cx="541635" cy="1357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320F6-2DDB-574A-BBAA-B00FD8D58F21}"/>
              </a:ext>
            </a:extLst>
          </p:cNvPr>
          <p:cNvCxnSpPr>
            <a:cxnSpLocks/>
          </p:cNvCxnSpPr>
          <p:nvPr userDrawn="1"/>
        </p:nvCxnSpPr>
        <p:spPr>
          <a:xfrm flipV="1">
            <a:off x="6236319" y="6006094"/>
            <a:ext cx="1856921" cy="652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FB9631-E52A-D247-B940-86516DB84E3D}"/>
              </a:ext>
            </a:extLst>
          </p:cNvPr>
          <p:cNvCxnSpPr/>
          <p:nvPr userDrawn="1"/>
        </p:nvCxnSpPr>
        <p:spPr>
          <a:xfrm>
            <a:off x="8318705" y="6006095"/>
            <a:ext cx="1510119" cy="550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304DA50-8B39-CD46-8935-98F413A1EEE6}"/>
              </a:ext>
            </a:extLst>
          </p:cNvPr>
          <p:cNvSpPr/>
          <p:nvPr userDrawn="1"/>
        </p:nvSpPr>
        <p:spPr>
          <a:xfrm>
            <a:off x="6042948" y="6610753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69E2BD-F92E-3249-BB40-B9B882452554}"/>
              </a:ext>
            </a:extLst>
          </p:cNvPr>
          <p:cNvSpPr/>
          <p:nvPr userDrawn="1"/>
        </p:nvSpPr>
        <p:spPr>
          <a:xfrm>
            <a:off x="8124490" y="5924612"/>
            <a:ext cx="162965" cy="162965"/>
          </a:xfrm>
          <a:prstGeom prst="ellipse">
            <a:avLst/>
          </a:prstGeom>
          <a:solidFill>
            <a:srgbClr val="E2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35D25B-F904-0845-8AED-D5D0613F2EB6}"/>
              </a:ext>
            </a:extLst>
          </p:cNvPr>
          <p:cNvSpPr/>
          <p:nvPr userDrawn="1"/>
        </p:nvSpPr>
        <p:spPr>
          <a:xfrm>
            <a:off x="9879808" y="6496807"/>
            <a:ext cx="162965" cy="16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58CB82-C2A9-F14C-8CDA-51C0AD82577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93757" y="5631125"/>
            <a:ext cx="2098243" cy="911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8C240B1-6B37-5C4C-81D5-5F5DF71FA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18"/>
          <a:stretch/>
        </p:blipFill>
        <p:spPr>
          <a:xfrm>
            <a:off x="5450328" y="1232717"/>
            <a:ext cx="6123961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C240B1-6B37-5C4C-81D5-5F5DF71FA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16"/>
          <a:stretch/>
        </p:blipFill>
        <p:spPr>
          <a:xfrm>
            <a:off x="4175760" y="1232717"/>
            <a:ext cx="7398529" cy="44831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7F7575-5A3C-794E-A19D-09180C28C594}"/>
              </a:ext>
            </a:extLst>
          </p:cNvPr>
          <p:cNvCxnSpPr/>
          <p:nvPr userDrawn="1"/>
        </p:nvCxnSpPr>
        <p:spPr>
          <a:xfrm flipH="1" flipV="1">
            <a:off x="0" y="4363770"/>
            <a:ext cx="3829616" cy="5251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47397-9A2F-8940-90BD-AB666C345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019007">
            <a:off x="9487157" y="10820"/>
            <a:ext cx="2908383" cy="2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2F3F0-F608-8747-AB8F-0B7981CCF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770547" y="2540111"/>
            <a:ext cx="1746894" cy="17468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173A95-73B9-A543-B9A8-B87F6B0DB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402" y="1379729"/>
            <a:ext cx="10515600" cy="2852737"/>
          </a:xfrm>
        </p:spPr>
        <p:txBody>
          <a:bodyPr anchor="b">
            <a:normAutofit/>
          </a:bodyPr>
          <a:lstStyle>
            <a:lvl1pPr>
              <a:defRPr sz="5500" b="1" i="0" baseline="0">
                <a:solidFill>
                  <a:srgbClr val="E2A61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(Calibri font)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BBAFA9-5614-4948-9246-11D63B14E6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 (use Calibri font)</a:t>
            </a:r>
          </a:p>
        </p:txBody>
      </p:sp>
    </p:spTree>
    <p:extLst>
      <p:ext uri="{BB962C8B-B14F-4D97-AF65-F5344CB8AC3E}">
        <p14:creationId xmlns:p14="http://schemas.microsoft.com/office/powerpoint/2010/main" val="227467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3BB70-9AD8-D945-A104-FDF6D8486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4129" y="467864"/>
            <a:ext cx="4280773" cy="969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8BF22-E7A3-2B43-B327-9023D1495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38"/>
          <a:stretch/>
        </p:blipFill>
        <p:spPr>
          <a:xfrm>
            <a:off x="6506636" y="2518475"/>
            <a:ext cx="5726395" cy="37973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B6A4A-F994-F646-B7C8-FD5B361DF52C}"/>
              </a:ext>
            </a:extLst>
          </p:cNvPr>
          <p:cNvCxnSpPr>
            <a:cxnSpLocks/>
          </p:cNvCxnSpPr>
          <p:nvPr userDrawn="1"/>
        </p:nvCxnSpPr>
        <p:spPr>
          <a:xfrm flipV="1">
            <a:off x="54244" y="1786553"/>
            <a:ext cx="2154263" cy="1002214"/>
          </a:xfrm>
          <a:prstGeom prst="line">
            <a:avLst/>
          </a:prstGeom>
          <a:ln w="3175" cap="flat" cmpd="sng" algn="ctr">
            <a:solidFill>
              <a:schemeClr val="bg1">
                <a:alpha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87FDDC-286B-9D49-9E69-1E481BC2D068}"/>
              </a:ext>
            </a:extLst>
          </p:cNvPr>
          <p:cNvCxnSpPr>
            <a:cxnSpLocks/>
          </p:cNvCxnSpPr>
          <p:nvPr userDrawn="1"/>
        </p:nvCxnSpPr>
        <p:spPr>
          <a:xfrm>
            <a:off x="2421677" y="1773144"/>
            <a:ext cx="3860300" cy="1829635"/>
          </a:xfrm>
          <a:prstGeom prst="line">
            <a:avLst/>
          </a:prstGeom>
          <a:ln w="3175" cap="flat" cmpd="sng" algn="ctr">
            <a:solidFill>
              <a:schemeClr val="bg1">
                <a:alpha val="33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2C0C56E-EEDD-894F-98A5-2D56AE55151F}"/>
              </a:ext>
            </a:extLst>
          </p:cNvPr>
          <p:cNvSpPr/>
          <p:nvPr userDrawn="1"/>
        </p:nvSpPr>
        <p:spPr>
          <a:xfrm>
            <a:off x="2275135" y="1693949"/>
            <a:ext cx="114718" cy="114718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5391C24-95CE-9F42-95CB-AA7AC02B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6" y="2788767"/>
            <a:ext cx="5638803" cy="182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Edinburgh</a:t>
            </a:r>
            <a:br>
              <a:rPr lang="en-GB" dirty="0"/>
            </a:br>
            <a:r>
              <a:rPr lang="en-GB" dirty="0"/>
              <a:t>Research Office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E264D-DC0E-BE44-B4E9-A20C7779251C}"/>
              </a:ext>
            </a:extLst>
          </p:cNvPr>
          <p:cNvSpPr txBox="1"/>
          <p:nvPr userDrawn="1"/>
        </p:nvSpPr>
        <p:spPr>
          <a:xfrm>
            <a:off x="416166" y="4712676"/>
            <a:ext cx="47654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0" dirty="0">
                <a:solidFill>
                  <a:schemeClr val="bg1"/>
                </a:solidFill>
                <a:latin typeface="Calibri" panose="020F0502020204030204" pitchFamily="34" charset="0"/>
              </a:rPr>
              <a:t>Growing your idea together</a:t>
            </a:r>
          </a:p>
        </p:txBody>
      </p:sp>
    </p:spTree>
    <p:extLst>
      <p:ext uri="{BB962C8B-B14F-4D97-AF65-F5344CB8AC3E}">
        <p14:creationId xmlns:p14="http://schemas.microsoft.com/office/powerpoint/2010/main" val="12551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rgbClr val="E2A61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3BB70-9AD8-D945-A104-FDF6D8486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4129" y="467864"/>
            <a:ext cx="4280773" cy="969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8BF22-E7A3-2B43-B327-9023D1495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038"/>
          <a:stretch/>
        </p:blipFill>
        <p:spPr>
          <a:xfrm>
            <a:off x="6506636" y="2518475"/>
            <a:ext cx="5726395" cy="37973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B6A4A-F994-F646-B7C8-FD5B361DF52C}"/>
              </a:ext>
            </a:extLst>
          </p:cNvPr>
          <p:cNvCxnSpPr>
            <a:cxnSpLocks/>
          </p:cNvCxnSpPr>
          <p:nvPr userDrawn="1"/>
        </p:nvCxnSpPr>
        <p:spPr>
          <a:xfrm flipV="1">
            <a:off x="54244" y="1786553"/>
            <a:ext cx="2154263" cy="1002214"/>
          </a:xfrm>
          <a:prstGeom prst="line">
            <a:avLst/>
          </a:prstGeom>
          <a:ln w="3175" cap="flat" cmpd="sng" algn="ctr">
            <a:solidFill>
              <a:schemeClr val="bg1">
                <a:alpha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87FDDC-286B-9D49-9E69-1E481BC2D068}"/>
              </a:ext>
            </a:extLst>
          </p:cNvPr>
          <p:cNvCxnSpPr>
            <a:cxnSpLocks/>
          </p:cNvCxnSpPr>
          <p:nvPr userDrawn="1"/>
        </p:nvCxnSpPr>
        <p:spPr>
          <a:xfrm>
            <a:off x="2421677" y="1773144"/>
            <a:ext cx="3860300" cy="1829635"/>
          </a:xfrm>
          <a:prstGeom prst="line">
            <a:avLst/>
          </a:prstGeom>
          <a:ln w="3175" cap="flat" cmpd="sng" algn="ctr">
            <a:solidFill>
              <a:schemeClr val="bg1">
                <a:alpha val="33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2C0C56E-EEDD-894F-98A5-2D56AE55151F}"/>
              </a:ext>
            </a:extLst>
          </p:cNvPr>
          <p:cNvSpPr/>
          <p:nvPr userDrawn="1"/>
        </p:nvSpPr>
        <p:spPr>
          <a:xfrm>
            <a:off x="2275135" y="1693949"/>
            <a:ext cx="114718" cy="114718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rgbClr val="E2A61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D6FCB-021C-CE4C-B129-4BF3FC0F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64B70-0B96-D54C-A46F-495D2BE7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E4230-89DA-2B43-AE15-72184CCF2DDF}"/>
              </a:ext>
            </a:extLst>
          </p:cNvPr>
          <p:cNvSpPr txBox="1"/>
          <p:nvPr userDrawn="1"/>
        </p:nvSpPr>
        <p:spPr>
          <a:xfrm>
            <a:off x="752411" y="6367853"/>
            <a:ext cx="70810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aseline="0" dirty="0">
                <a:solidFill>
                  <a:schemeClr val="bg1"/>
                </a:solidFill>
                <a:latin typeface="Calibri" panose="020F0502020204030204" pitchFamily="34" charset="0"/>
              </a:rPr>
              <a:t>Edinburgh Research Office  |  </a:t>
            </a:r>
            <a:r>
              <a:rPr lang="en-US" sz="1300" b="1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www.ed.ac.uk</a:t>
            </a:r>
            <a:r>
              <a:rPr lang="en-US" sz="1300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/research-office</a:t>
            </a:r>
          </a:p>
        </p:txBody>
      </p:sp>
    </p:spTree>
    <p:extLst>
      <p:ext uri="{BB962C8B-B14F-4D97-AF65-F5344CB8AC3E}">
        <p14:creationId xmlns:p14="http://schemas.microsoft.com/office/powerpoint/2010/main" val="14367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7" r:id="rId2"/>
    <p:sldLayoutId id="2147483658" r:id="rId3"/>
    <p:sldLayoutId id="2147483691" r:id="rId4"/>
    <p:sldLayoutId id="2147483693" r:id="rId5"/>
    <p:sldLayoutId id="2147483726" r:id="rId6"/>
    <p:sldLayoutId id="2147483659" r:id="rId7"/>
    <p:sldLayoutId id="2147483680" r:id="rId8"/>
    <p:sldLayoutId id="2147483660" r:id="rId9"/>
    <p:sldLayoutId id="2147483661" r:id="rId10"/>
    <p:sldLayoutId id="2147483729" r:id="rId11"/>
    <p:sldLayoutId id="2147483663" r:id="rId12"/>
    <p:sldLayoutId id="2147483664" r:id="rId13"/>
    <p:sldLayoutId id="2147483665" r:id="rId14"/>
    <p:sldLayoutId id="2147483727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E2A61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D6FCB-021C-CE4C-B129-4BF3FC0F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(</a:t>
            </a:r>
            <a:r>
              <a:rPr lang="en-GB" dirty="0" err="1"/>
              <a:t>calibri</a:t>
            </a:r>
            <a:r>
              <a:rPr lang="en-GB" dirty="0"/>
              <a:t> font)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64B70-0B96-D54C-A46F-495D2BE7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 (use </a:t>
            </a:r>
            <a:r>
              <a:rPr lang="en-GB" dirty="0" err="1"/>
              <a:t>calibri</a:t>
            </a:r>
            <a:r>
              <a:rPr lang="en-GB" dirty="0"/>
              <a:t> font)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E4230-89DA-2B43-AE15-72184CCF2DDF}"/>
              </a:ext>
            </a:extLst>
          </p:cNvPr>
          <p:cNvSpPr txBox="1"/>
          <p:nvPr userDrawn="1"/>
        </p:nvSpPr>
        <p:spPr>
          <a:xfrm>
            <a:off x="752411" y="6367853"/>
            <a:ext cx="70810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aseline="0" dirty="0">
                <a:solidFill>
                  <a:srgbClr val="333F48"/>
                </a:solidFill>
                <a:latin typeface="Calibri" panose="020F0502020204030204" pitchFamily="34" charset="0"/>
              </a:rPr>
              <a:t>Edinburgh Research Office  |  </a:t>
            </a:r>
            <a:r>
              <a:rPr lang="en-US" sz="1300" b="1" baseline="0" dirty="0" err="1">
                <a:solidFill>
                  <a:srgbClr val="333F48"/>
                </a:solidFill>
                <a:latin typeface="Calibri" panose="020F0502020204030204" pitchFamily="34" charset="0"/>
              </a:rPr>
              <a:t>www.ed.ac.uk</a:t>
            </a:r>
            <a:r>
              <a:rPr lang="en-US" sz="1300" b="1" baseline="0" dirty="0">
                <a:solidFill>
                  <a:srgbClr val="333F48"/>
                </a:solidFill>
                <a:latin typeface="Calibri" panose="020F0502020204030204" pitchFamily="34" charset="0"/>
              </a:rPr>
              <a:t>/research-office</a:t>
            </a:r>
          </a:p>
        </p:txBody>
      </p:sp>
    </p:spTree>
    <p:extLst>
      <p:ext uri="{BB962C8B-B14F-4D97-AF65-F5344CB8AC3E}">
        <p14:creationId xmlns:p14="http://schemas.microsoft.com/office/powerpoint/2010/main" val="5702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25" r:id="rId6"/>
    <p:sldLayoutId id="2147483714" r:id="rId7"/>
    <p:sldLayoutId id="2147483715" r:id="rId8"/>
    <p:sldLayoutId id="2147483716" r:id="rId9"/>
    <p:sldLayoutId id="2147483717" r:id="rId10"/>
    <p:sldLayoutId id="2147483730" r:id="rId11"/>
    <p:sldLayoutId id="2147483718" r:id="rId12"/>
    <p:sldLayoutId id="2147483719" r:id="rId13"/>
    <p:sldLayoutId id="2147483720" r:id="rId14"/>
    <p:sldLayoutId id="2147483728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333F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lare.Whittaker@ed.ac.uk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RO.Contracts@ed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uoe.sharepoint.com/sites/EdinburghResearchOffice/SitePages/Setting-up-research-contracts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I.Contracts@ed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ERO.Contracts@ed.ac.u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A2CC-210D-2E4D-9D04-8586036E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Framework Agreement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4A46-0432-D04D-8BA2-3A018FD80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legal agreement underpinning research &amp; development activities at the University of Edinburgh &amp; Lothian Health Board</a:t>
            </a:r>
          </a:p>
          <a:p>
            <a:r>
              <a:rPr lang="en-US" dirty="0" smtClean="0"/>
              <a:t>Current version dated 2010, a revised version is near </a:t>
            </a:r>
            <a:r>
              <a:rPr lang="en-US" dirty="0" err="1" smtClean="0"/>
              <a:t>finalisation</a:t>
            </a:r>
            <a:endParaRPr lang="en-US" dirty="0" smtClean="0"/>
          </a:p>
          <a:p>
            <a:r>
              <a:rPr lang="en-US" dirty="0" smtClean="0"/>
              <a:t>Covers arrangements and responsibilities between LHB and UoE in connection with clinical research  </a:t>
            </a:r>
          </a:p>
          <a:p>
            <a:pPr lvl="1"/>
            <a:r>
              <a:rPr lang="en-US" dirty="0" smtClean="0"/>
              <a:t>includes ethics and other governance, employment (honorary status), intellectual property, publication, funding applications &amp; high level material and data sharing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0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4A32-57A8-7940-A4B0-ED8862B6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Contracts </a:t>
            </a:r>
            <a:r>
              <a:rPr lang="en-US" smtClean="0"/>
              <a:t>for </a:t>
            </a:r>
            <a:r>
              <a:rPr lang="en-US" smtClean="0"/>
              <a:t>investigator-led clinical </a:t>
            </a:r>
            <a:r>
              <a:rPr lang="en-US" dirty="0" smtClean="0"/>
              <a:t>research – an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8FD82-2ADA-8C42-B760-01EEA0020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Clare Whittaker</a:t>
            </a:r>
          </a:p>
          <a:p>
            <a:r>
              <a:rPr lang="en-US" dirty="0"/>
              <a:t>Head of Research Contracts, Governance &amp; Integrity</a:t>
            </a:r>
          </a:p>
          <a:p>
            <a:r>
              <a:rPr lang="en-US" dirty="0" smtClean="0">
                <a:hlinkClick r:id="rId2"/>
              </a:rPr>
              <a:t>Clare.Whittaker@ed.ac.uk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353B-DFAB-D846-8897-B3071668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Lothian Health Board and University of Edinburgh co-sponsor …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2A96C-052C-BF4C-92C4-51FD9E36A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Funder is a commercial entity, but research is investigator led: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122FB-6051-A943-957F-357E747FC4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Funding agreement</a:t>
            </a:r>
          </a:p>
          <a:p>
            <a:r>
              <a:rPr lang="en-US" dirty="0" smtClean="0"/>
              <a:t>Collaboration Agreement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supported by Edinburgh Innovations (Business Development) in conjunction with </a:t>
            </a:r>
            <a:r>
              <a:rPr lang="en-US" dirty="0" err="1" smtClean="0">
                <a:solidFill>
                  <a:srgbClr val="FF0000"/>
                </a:solidFill>
              </a:rPr>
              <a:t>UoE’s</a:t>
            </a:r>
            <a:r>
              <a:rPr lang="en-US" dirty="0" smtClean="0">
                <a:solidFill>
                  <a:srgbClr val="FF0000"/>
                </a:solidFill>
              </a:rPr>
              <a:t> Legal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DE27-F92D-E34E-BD13-A27513D61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Funder is non-commercial, charity, research council: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DF3DC-6AD4-B942-86F2-D2241CE4DE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Funding Agreement</a:t>
            </a:r>
          </a:p>
          <a:p>
            <a:r>
              <a:rPr lang="en-US" dirty="0" smtClean="0"/>
              <a:t>Collaboration Agreement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supported by Edinburgh Research Office (Research Funding Team) in conjunction with ERO’s Research Contracts team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A2CC-210D-2E4D-9D04-8586036E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Lothian Health Board and University of Edinburgh co-sponsor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4A46-0432-D04D-8BA2-3A018FD80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Agreements for regulated studies such as </a:t>
            </a:r>
          </a:p>
          <a:p>
            <a:r>
              <a:rPr lang="en-US" dirty="0" smtClean="0"/>
              <a:t>Drug supply agreements, technical agreements, device supply agreements</a:t>
            </a:r>
          </a:p>
          <a:p>
            <a:r>
              <a:rPr lang="en-US" dirty="0" smtClean="0"/>
              <a:t>Co-Sponsorship &amp; Site Agreement </a:t>
            </a:r>
          </a:p>
          <a:p>
            <a:r>
              <a:rPr lang="en-US" dirty="0" smtClean="0"/>
              <a:t>Site agreements (we use HRA templates for UK sites)</a:t>
            </a:r>
          </a:p>
          <a:p>
            <a:pPr lvl="1"/>
            <a:r>
              <a:rPr lang="en-US" dirty="0" err="1" smtClean="0"/>
              <a:t>mNCA</a:t>
            </a:r>
            <a:r>
              <a:rPr lang="en-US" dirty="0" smtClean="0"/>
              <a:t> (the “model site agreement”)</a:t>
            </a:r>
          </a:p>
          <a:p>
            <a:pPr lvl="1"/>
            <a:r>
              <a:rPr lang="en-US" dirty="0" smtClean="0"/>
              <a:t>OID (“</a:t>
            </a:r>
            <a:r>
              <a:rPr lang="en-US" dirty="0" err="1" smtClean="0"/>
              <a:t>Organisation</a:t>
            </a:r>
            <a:r>
              <a:rPr lang="en-US" dirty="0" smtClean="0"/>
              <a:t> Information Document”) used ‘as a contract’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… </a:t>
            </a:r>
            <a:r>
              <a:rPr lang="en-US" dirty="0" smtClean="0">
                <a:solidFill>
                  <a:srgbClr val="FF0000"/>
                </a:solidFill>
              </a:rPr>
              <a:t>are supported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ERO’s Research </a:t>
            </a:r>
            <a:r>
              <a:rPr lang="en-US" dirty="0">
                <a:solidFill>
                  <a:srgbClr val="FF0000"/>
                </a:solidFill>
              </a:rPr>
              <a:t>Contracts </a:t>
            </a:r>
            <a:r>
              <a:rPr lang="en-US" dirty="0" smtClean="0">
                <a:solidFill>
                  <a:srgbClr val="FF0000"/>
                </a:solidFill>
              </a:rPr>
              <a:t>team. 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A2CC-210D-2E4D-9D04-8586036E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Lothian Health Board and University of Edinburgh co-sponsor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4A46-0432-D04D-8BA2-3A018FD80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Other contracts required </a:t>
            </a:r>
            <a:r>
              <a:rPr lang="en-US" b="1" u="sng" dirty="0" smtClean="0"/>
              <a:t>may </a:t>
            </a:r>
            <a:r>
              <a:rPr lang="en-US" dirty="0" smtClean="0"/>
              <a:t>include: </a:t>
            </a:r>
          </a:p>
          <a:p>
            <a:r>
              <a:rPr lang="en-US" dirty="0" smtClean="0"/>
              <a:t>License agreements</a:t>
            </a:r>
          </a:p>
          <a:p>
            <a:r>
              <a:rPr lang="en-US" dirty="0" smtClean="0"/>
              <a:t>Data sharing agreements</a:t>
            </a:r>
          </a:p>
          <a:p>
            <a:r>
              <a:rPr lang="en-US" dirty="0" smtClean="0"/>
              <a:t>Service agreements</a:t>
            </a:r>
          </a:p>
          <a:p>
            <a:r>
              <a:rPr lang="en-GB" dirty="0"/>
              <a:t>Other academic and non-commercial research contracts connected with clinical research 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</a:t>
            </a:r>
            <a:r>
              <a:rPr lang="en-US" dirty="0">
                <a:solidFill>
                  <a:srgbClr val="FF0000"/>
                </a:solidFill>
              </a:rPr>
              <a:t>supported by ERO’s Research Contracts team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200" i="1" dirty="0" smtClean="0"/>
              <a:t>NB Site </a:t>
            </a:r>
            <a:r>
              <a:rPr lang="en-GB" sz="2200" i="1" dirty="0"/>
              <a:t>agreements to recruit patients into an externally-sponsored clinical </a:t>
            </a:r>
            <a:r>
              <a:rPr lang="en-GB" sz="2200" i="1" dirty="0" smtClean="0"/>
              <a:t>study are </a:t>
            </a:r>
            <a:r>
              <a:rPr lang="en-GB" sz="2200" i="1" dirty="0"/>
              <a:t>always handled by Lothian Health Board</a:t>
            </a:r>
            <a:r>
              <a:rPr lang="en-GB" sz="2200" i="1" dirty="0" smtClean="0"/>
              <a:t>. </a:t>
            </a:r>
            <a:endParaRPr lang="en-GB" sz="2200" i="1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65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A2CC-210D-2E4D-9D04-8586036E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the ERO Research Contracts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4A46-0432-D04D-8BA2-3A018FD80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ERO Research Contracts: </a:t>
            </a:r>
            <a:r>
              <a:rPr lang="en-GB" dirty="0" smtClean="0">
                <a:hlinkClick r:id="rId3"/>
              </a:rPr>
              <a:t>ERO.Contracts@ed.ac.uk</a:t>
            </a: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Please ensure:</a:t>
            </a:r>
          </a:p>
          <a:p>
            <a:r>
              <a:rPr lang="en-GB" dirty="0" smtClean="0"/>
              <a:t>The </a:t>
            </a:r>
            <a:r>
              <a:rPr lang="en-GB" dirty="0"/>
              <a:t>appropriate </a:t>
            </a:r>
            <a:r>
              <a:rPr lang="en-GB" u="sng" dirty="0">
                <a:hlinkClick r:id="rId4"/>
              </a:rPr>
              <a:t>Request Form</a:t>
            </a:r>
            <a:r>
              <a:rPr lang="en-GB" dirty="0"/>
              <a:t> is completed as fully as possible with each new request. (This gives a contract its best start to move as quickly through the system as possible.)</a:t>
            </a:r>
          </a:p>
          <a:p>
            <a:pPr lvl="0"/>
            <a:r>
              <a:rPr lang="en-GB" dirty="0"/>
              <a:t>Once a contract is set up on </a:t>
            </a:r>
            <a:r>
              <a:rPr lang="en-GB" dirty="0" err="1"/>
              <a:t>Worktribe</a:t>
            </a:r>
            <a:r>
              <a:rPr lang="en-GB" dirty="0"/>
              <a:t>, the requester will be issued with a c-reference – </a:t>
            </a:r>
            <a:r>
              <a:rPr lang="en-GB" dirty="0">
                <a:solidFill>
                  <a:srgbClr val="FF0000"/>
                </a:solidFill>
              </a:rPr>
              <a:t>please quote this in all future correspondence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20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353B-DFAB-D846-8897-B3071668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Confidentiality agreements may be required at the start of investigator-led research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2A96C-052C-BF4C-92C4-51FD9E36A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commercial entity: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122FB-6051-A943-957F-357E747FC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supported by Edinburgh Innovations Contracts Team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EI.Contracts@ed.ac.uk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3DE27-F92D-E34E-BD13-A27513D61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With a non-commercial entity: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DF3DC-6AD4-B942-86F2-D2241CE4D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1847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supported by Edinburgh Research Office Research Contracts team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4"/>
              </a:rPr>
              <a:t>ERO.Contracts@ed.ac.uk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788" y="4691063"/>
            <a:ext cx="963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NB Lothian Health Board will almost always need to be party to such confidentiality agreements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418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support for investigator-led clinical contracts at the University of Edinburgh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Edinburgh Research Office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Research Funding Team</a:t>
            </a:r>
          </a:p>
          <a:p>
            <a:pPr lvl="1"/>
            <a:r>
              <a:rPr lang="en-GB" dirty="0" smtClean="0"/>
              <a:t>On award, kick-off meeting for clinical trials</a:t>
            </a:r>
          </a:p>
          <a:p>
            <a:pPr lvl="1"/>
            <a:r>
              <a:rPr lang="en-GB" dirty="0" smtClean="0"/>
              <a:t>Funding Agreements for research grants</a:t>
            </a:r>
          </a:p>
          <a:p>
            <a:pPr lvl="1"/>
            <a:r>
              <a:rPr lang="en-GB" dirty="0" smtClean="0"/>
              <a:t>Collaboration Agreements</a:t>
            </a:r>
          </a:p>
          <a:p>
            <a:r>
              <a:rPr lang="en-GB" dirty="0" smtClean="0"/>
              <a:t>Research Contracts (RCGI)</a:t>
            </a:r>
          </a:p>
          <a:p>
            <a:pPr lvl="1"/>
            <a:r>
              <a:rPr lang="en-GB" dirty="0" smtClean="0"/>
              <a:t>Confidentiality Agreements with non-commercial entities </a:t>
            </a:r>
          </a:p>
          <a:p>
            <a:pPr lvl="1"/>
            <a:r>
              <a:rPr lang="en-GB" dirty="0" smtClean="0"/>
              <a:t>Collaboration Agreements</a:t>
            </a:r>
          </a:p>
          <a:p>
            <a:pPr lvl="1"/>
            <a:r>
              <a:rPr lang="en-GB" dirty="0" smtClean="0"/>
              <a:t>Drug /Device Supply, Technical Agreements</a:t>
            </a:r>
          </a:p>
          <a:p>
            <a:pPr lvl="1"/>
            <a:r>
              <a:rPr lang="en-GB" dirty="0" smtClean="0"/>
              <a:t>Co-sponsorship &amp; Site Agreements</a:t>
            </a:r>
          </a:p>
          <a:p>
            <a:pPr lvl="1"/>
            <a:r>
              <a:rPr lang="en-GB" dirty="0" smtClean="0"/>
              <a:t>Data and Material Sharing Agreements</a:t>
            </a:r>
          </a:p>
          <a:p>
            <a:pPr lvl="1"/>
            <a:r>
              <a:rPr lang="en-GB" dirty="0" smtClean="0"/>
              <a:t>… and more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Edinburgh Innovations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EI Contracts Team</a:t>
            </a:r>
          </a:p>
          <a:p>
            <a:pPr lvl="1"/>
            <a:r>
              <a:rPr lang="en-GB" sz="2000" dirty="0" smtClean="0"/>
              <a:t>Confidentiality Agreements with commercial entities</a:t>
            </a:r>
          </a:p>
          <a:p>
            <a:pPr lvl="1"/>
            <a:r>
              <a:rPr lang="en-GB" sz="2000" dirty="0" smtClean="0"/>
              <a:t>Consultancy Agreements</a:t>
            </a:r>
          </a:p>
          <a:p>
            <a:r>
              <a:rPr lang="en-GB" sz="2000" dirty="0" smtClean="0"/>
              <a:t>Business Development</a:t>
            </a:r>
          </a:p>
          <a:p>
            <a:pPr lvl="1"/>
            <a:r>
              <a:rPr lang="en-GB" sz="2000" dirty="0" smtClean="0"/>
              <a:t>Funding and Collaboration Agreements with commercial partners  </a:t>
            </a:r>
          </a:p>
          <a:p>
            <a:pPr lvl="1"/>
            <a:r>
              <a:rPr lang="en-GB" sz="2000" dirty="0" smtClean="0"/>
              <a:t>Link to Legal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4105"/>
      </p:ext>
    </p:extLst>
  </p:cSld>
  <p:clrMapOvr>
    <a:masterClrMapping/>
  </p:clrMapOvr>
</p:sld>
</file>

<file path=ppt/theme/theme1.xml><?xml version="1.0" encoding="utf-8"?>
<a:theme xmlns:a="http://schemas.openxmlformats.org/drawingml/2006/main" name="ERO Toolkit 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O_ppt_toolkit_final_Calibri_Font" id="{93706FFA-1DB2-8043-947C-9602A66F0DFF}" vid="{FA2BB183-3F8D-DF43-B207-A28225EDA03D}"/>
    </a:ext>
  </a:extLst>
</a:theme>
</file>

<file path=ppt/theme/theme2.xml><?xml version="1.0" encoding="utf-8"?>
<a:theme xmlns:a="http://schemas.openxmlformats.org/drawingml/2006/main" name="1_ERO Toolkit 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O_ppt_toolkit_final_Calibri_Font" id="{93706FFA-1DB2-8043-947C-9602A66F0DFF}" vid="{FA2BB183-3F8D-DF43-B207-A28225EDA03D}"/>
    </a:ext>
  </a:extLst>
</a:theme>
</file>

<file path=ppt/theme/theme3.xml><?xml version="1.0" encoding="utf-8"?>
<a:theme xmlns:a="http://schemas.openxmlformats.org/drawingml/2006/main" name="ERO Toolkit body slide (dar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O_ppt_toolkit_final_Calibri_Font" id="{93706FFA-1DB2-8043-947C-9602A66F0DFF}" vid="{FBCCFEA4-270D-D947-9A20-4E0DB45B4E64}"/>
    </a:ext>
  </a:extLst>
</a:theme>
</file>

<file path=ppt/theme/theme4.xml><?xml version="1.0" encoding="utf-8"?>
<a:theme xmlns:a="http://schemas.openxmlformats.org/drawingml/2006/main" name="ERO Toolkit body slide (light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O_ppt_toolkit_final_Calibri_Font" id="{93706FFA-1DB2-8043-947C-9602A66F0DFF}" vid="{D1683C2A-3CD6-654F-A1B7-D6482D0FE9D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500CD87DBCC43B83DBF26FBF87D65" ma:contentTypeVersion="13" ma:contentTypeDescription="Create a new document." ma:contentTypeScope="" ma:versionID="12550126e44eb32f313037447f659bee">
  <xsd:schema xmlns:xsd="http://www.w3.org/2001/XMLSchema" xmlns:xs="http://www.w3.org/2001/XMLSchema" xmlns:p="http://schemas.microsoft.com/office/2006/metadata/properties" xmlns:ns3="70130374-3549-4d5c-9ff2-e2a768344e00" xmlns:ns4="edf35ed1-9aeb-49cc-95c9-2db79ce1d9c7" targetNamespace="http://schemas.microsoft.com/office/2006/metadata/properties" ma:root="true" ma:fieldsID="ae39d5a72fbf26c03d98af2fdedb7a51" ns3:_="" ns4:_="">
    <xsd:import namespace="70130374-3549-4d5c-9ff2-e2a768344e00"/>
    <xsd:import namespace="edf35ed1-9aeb-49cc-95c9-2db79ce1d9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30374-3549-4d5c-9ff2-e2a768344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35ed1-9aeb-49cc-95c9-2db79ce1d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E4BEE0-1B7F-40FA-959C-DE6FC3296D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57317-64AF-44A0-8880-0E0ED4DC1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30374-3549-4d5c-9ff2-e2a768344e00"/>
    <ds:schemaRef ds:uri="edf35ed1-9aeb-49cc-95c9-2db79ce1d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72C04F-8378-4605-AF2A-1AC92DE6F9E5}">
  <ds:schemaRefs>
    <ds:schemaRef ds:uri="http://purl.org/dc/dcmitype/"/>
    <ds:schemaRef ds:uri="http://schemas.microsoft.com/office/infopath/2007/PartnerControls"/>
    <ds:schemaRef ds:uri="70130374-3549-4d5c-9ff2-e2a768344e00"/>
    <ds:schemaRef ds:uri="http://purl.org/dc/elements/1.1/"/>
    <ds:schemaRef ds:uri="http://schemas.microsoft.com/office/2006/metadata/properties"/>
    <ds:schemaRef ds:uri="http://schemas.microsoft.com/office/2006/documentManagement/types"/>
    <ds:schemaRef ds:uri="edf35ed1-9aeb-49cc-95c9-2db79ce1d9c7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ERO Toolkit Cover Slide</Template>
  <TotalTime>434</TotalTime>
  <Words>512</Words>
  <Application>Microsoft Office PowerPoint</Application>
  <PresentationFormat>Widescreen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ERO Toolkit Cover Slide</vt:lpstr>
      <vt:lpstr>1_ERO Toolkit Cover Slide</vt:lpstr>
      <vt:lpstr>ERO Toolkit body slide (dark)</vt:lpstr>
      <vt:lpstr>ERO Toolkit body slide (light)</vt:lpstr>
      <vt:lpstr>The Framework Agreement</vt:lpstr>
      <vt:lpstr>Contracts for investigator-led clinical research – an overview</vt:lpstr>
      <vt:lpstr>When Lothian Health Board and University of Edinburgh co-sponsor … </vt:lpstr>
      <vt:lpstr>When Lothian Health Board and University of Edinburgh co-sponsor … </vt:lpstr>
      <vt:lpstr>When Lothian Health Board and University of Edinburgh co-sponsor … </vt:lpstr>
      <vt:lpstr>Contacting the ERO Research Contracts team</vt:lpstr>
      <vt:lpstr>Confidentiality agreements may be required at the start of investigator-led research </vt:lpstr>
      <vt:lpstr>Summary of support for investigator-led clinical contracts at the University of Edinburgh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 Research Office</dc:title>
  <dc:creator>KIDD Gillian</dc:creator>
  <cp:lastModifiedBy>Clare Whittaker</cp:lastModifiedBy>
  <cp:revision>45</cp:revision>
  <cp:lastPrinted>2022-09-22T08:03:02Z</cp:lastPrinted>
  <dcterms:created xsi:type="dcterms:W3CDTF">2019-10-16T08:08:03Z</dcterms:created>
  <dcterms:modified xsi:type="dcterms:W3CDTF">2022-09-22T09:41:44Z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0x010100C5D500CD87DBCC43B83DBF26FBF87D65</vt:lpwstr>
  </property>
</Properties>
</file>