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8" r:id="rId4"/>
    <p:sldMasterId id="2147483723" r:id="rId5"/>
    <p:sldMasterId id="2147483656" r:id="rId6"/>
    <p:sldMasterId id="2147483708" r:id="rId7"/>
  </p:sldMasterIdLst>
  <p:notesMasterIdLst>
    <p:notesMasterId r:id="rId25"/>
  </p:notesMasterIdLst>
  <p:sldIdLst>
    <p:sldId id="322" r:id="rId8"/>
    <p:sldId id="306" r:id="rId9"/>
    <p:sldId id="405" r:id="rId10"/>
    <p:sldId id="407" r:id="rId11"/>
    <p:sldId id="408" r:id="rId12"/>
    <p:sldId id="409" r:id="rId13"/>
    <p:sldId id="412" r:id="rId14"/>
    <p:sldId id="413" r:id="rId15"/>
    <p:sldId id="415" r:id="rId16"/>
    <p:sldId id="414" r:id="rId17"/>
    <p:sldId id="417" r:id="rId18"/>
    <p:sldId id="416" r:id="rId19"/>
    <p:sldId id="418" r:id="rId20"/>
    <p:sldId id="410" r:id="rId21"/>
    <p:sldId id="411" r:id="rId22"/>
    <p:sldId id="419" r:id="rId23"/>
    <p:sldId id="267"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Source Sans Pro" panose="020B0503030403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A7B"/>
    <a:srgbClr val="E2A615"/>
    <a:srgbClr val="333F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281805-8A9F-A55F-DB15-A4CB793EBFB2}" v="590" dt="2022-05-29T21:47:44.717"/>
    <p1510:client id="{3A666EB6-32ED-4B5B-8EB2-098ED7D415D6}" v="1" dt="2022-05-28T21:43:34.771"/>
    <p1510:client id="{4A45F897-5A29-6E8C-98EF-2EF53E5084AE}" v="76" dt="2022-09-22T09:59:26.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80890" autoAdjust="0"/>
  </p:normalViewPr>
  <p:slideViewPr>
    <p:cSldViewPr snapToGrid="0" snapToObjects="1">
      <p:cViewPr>
        <p:scale>
          <a:sx n="70" d="100"/>
          <a:sy n="70" d="100"/>
        </p:scale>
        <p:origin x="558" y="33"/>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1.fntdata"/><Relationship Id="rId39" Type="http://schemas.microsoft.com/office/2015/10/relationships/revisionInfo" Target="revisionInfo.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TON Jen" userId="S::jhazelto@ed.ac.uk::2edec8d7-4b72-45fb-b5bf-478775726135" providerId="AD" clId="Web-{16281805-8A9F-A55F-DB15-A4CB793EBFB2}"/>
    <pc:docChg chg="delSld modSld sldOrd">
      <pc:chgData name="HAZELTON Jen" userId="S::jhazelto@ed.ac.uk::2edec8d7-4b72-45fb-b5bf-478775726135" providerId="AD" clId="Web-{16281805-8A9F-A55F-DB15-A4CB793EBFB2}" dt="2022-05-29T21:47:44.717" v="469"/>
      <pc:docMkLst>
        <pc:docMk/>
      </pc:docMkLst>
      <pc:sldChg chg="del">
        <pc:chgData name="HAZELTON Jen" userId="S::jhazelto@ed.ac.uk::2edec8d7-4b72-45fb-b5bf-478775726135" providerId="AD" clId="Web-{16281805-8A9F-A55F-DB15-A4CB793EBFB2}" dt="2022-05-29T20:44:27.422" v="152"/>
        <pc:sldMkLst>
          <pc:docMk/>
          <pc:sldMk cId="2169643061" sldId="402"/>
        </pc:sldMkLst>
      </pc:sldChg>
      <pc:sldChg chg="modNotes">
        <pc:chgData name="HAZELTON Jen" userId="S::jhazelto@ed.ac.uk::2edec8d7-4b72-45fb-b5bf-478775726135" providerId="AD" clId="Web-{16281805-8A9F-A55F-DB15-A4CB793EBFB2}" dt="2022-05-29T20:44:08.624" v="151"/>
        <pc:sldMkLst>
          <pc:docMk/>
          <pc:sldMk cId="1248086026" sldId="405"/>
        </pc:sldMkLst>
      </pc:sldChg>
      <pc:sldChg chg="addSp delSp modSp mod modClrScheme chgLayout modNotes">
        <pc:chgData name="HAZELTON Jen" userId="S::jhazelto@ed.ac.uk::2edec8d7-4b72-45fb-b5bf-478775726135" providerId="AD" clId="Web-{16281805-8A9F-A55F-DB15-A4CB793EBFB2}" dt="2022-05-29T21:46:40.697" v="463" actId="1076"/>
        <pc:sldMkLst>
          <pc:docMk/>
          <pc:sldMk cId="483136770" sldId="407"/>
        </pc:sldMkLst>
        <pc:spChg chg="mod">
          <ac:chgData name="HAZELTON Jen" userId="S::jhazelto@ed.ac.uk::2edec8d7-4b72-45fb-b5bf-478775726135" providerId="AD" clId="Web-{16281805-8A9F-A55F-DB15-A4CB793EBFB2}" dt="2022-05-29T21:46:10.649" v="456"/>
          <ac:spMkLst>
            <pc:docMk/>
            <pc:sldMk cId="483136770" sldId="407"/>
            <ac:spMk id="2" creationId="{69B6C241-F957-55E1-64FC-F407DF98431D}"/>
          </ac:spMkLst>
        </pc:spChg>
        <pc:spChg chg="mod ord">
          <ac:chgData name="HAZELTON Jen" userId="S::jhazelto@ed.ac.uk::2edec8d7-4b72-45fb-b5bf-478775726135" providerId="AD" clId="Web-{16281805-8A9F-A55F-DB15-A4CB793EBFB2}" dt="2022-05-29T21:46:40.697" v="463" actId="1076"/>
          <ac:spMkLst>
            <pc:docMk/>
            <pc:sldMk cId="483136770" sldId="407"/>
            <ac:spMk id="3" creationId="{A925D5F1-089C-741F-2296-F9FE5F789E33}"/>
          </ac:spMkLst>
        </pc:spChg>
        <pc:picChg chg="add del mod">
          <ac:chgData name="HAZELTON Jen" userId="S::jhazelto@ed.ac.uk::2edec8d7-4b72-45fb-b5bf-478775726135" providerId="AD" clId="Web-{16281805-8A9F-A55F-DB15-A4CB793EBFB2}" dt="2022-05-29T21:45:37.772" v="454"/>
          <ac:picMkLst>
            <pc:docMk/>
            <pc:sldMk cId="483136770" sldId="407"/>
            <ac:picMk id="4" creationId="{9DFE13C4-4DF6-A37B-1FD2-5CC5013C329B}"/>
          </ac:picMkLst>
        </pc:picChg>
        <pc:picChg chg="add mod">
          <ac:chgData name="HAZELTON Jen" userId="S::jhazelto@ed.ac.uk::2edec8d7-4b72-45fb-b5bf-478775726135" providerId="AD" clId="Web-{16281805-8A9F-A55F-DB15-A4CB793EBFB2}" dt="2022-05-29T21:46:18.962" v="458" actId="1076"/>
          <ac:picMkLst>
            <pc:docMk/>
            <pc:sldMk cId="483136770" sldId="407"/>
            <ac:picMk id="5" creationId="{97D15B38-0A25-C5B1-C583-1A7276B08420}"/>
          </ac:picMkLst>
        </pc:picChg>
      </pc:sldChg>
      <pc:sldChg chg="addSp modSp mod modClrScheme chgLayout">
        <pc:chgData name="HAZELTON Jen" userId="S::jhazelto@ed.ac.uk::2edec8d7-4b72-45fb-b5bf-478775726135" providerId="AD" clId="Web-{16281805-8A9F-A55F-DB15-A4CB793EBFB2}" dt="2022-05-29T21:47:27.825" v="467" actId="1076"/>
        <pc:sldMkLst>
          <pc:docMk/>
          <pc:sldMk cId="3413357736" sldId="408"/>
        </pc:sldMkLst>
        <pc:spChg chg="mod">
          <ac:chgData name="HAZELTON Jen" userId="S::jhazelto@ed.ac.uk::2edec8d7-4b72-45fb-b5bf-478775726135" providerId="AD" clId="Web-{16281805-8A9F-A55F-DB15-A4CB793EBFB2}" dt="2022-05-29T21:43:55.625" v="443"/>
          <ac:spMkLst>
            <pc:docMk/>
            <pc:sldMk cId="3413357736" sldId="408"/>
            <ac:spMk id="2" creationId="{B5A67A30-AA98-9056-4B30-FA034D2544D4}"/>
          </ac:spMkLst>
        </pc:spChg>
        <pc:spChg chg="mod">
          <ac:chgData name="HAZELTON Jen" userId="S::jhazelto@ed.ac.uk::2edec8d7-4b72-45fb-b5bf-478775726135" providerId="AD" clId="Web-{16281805-8A9F-A55F-DB15-A4CB793EBFB2}" dt="2022-05-29T21:47:10.465" v="465" actId="14100"/>
          <ac:spMkLst>
            <pc:docMk/>
            <pc:sldMk cId="3413357736" sldId="408"/>
            <ac:spMk id="3" creationId="{D49DCA7C-EC9D-5D56-6C2C-4A340BFE8561}"/>
          </ac:spMkLst>
        </pc:spChg>
        <pc:picChg chg="add mod ord">
          <ac:chgData name="HAZELTON Jen" userId="S::jhazelto@ed.ac.uk::2edec8d7-4b72-45fb-b5bf-478775726135" providerId="AD" clId="Web-{16281805-8A9F-A55F-DB15-A4CB793EBFB2}" dt="2022-05-29T21:47:27.825" v="467" actId="1076"/>
          <ac:picMkLst>
            <pc:docMk/>
            <pc:sldMk cId="3413357736" sldId="408"/>
            <ac:picMk id="4" creationId="{89FD5EC7-C413-179D-7115-34226C4F3B2C}"/>
          </ac:picMkLst>
        </pc:picChg>
      </pc:sldChg>
      <pc:sldChg chg="modSp">
        <pc:chgData name="HAZELTON Jen" userId="S::jhazelto@ed.ac.uk::2edec8d7-4b72-45fb-b5bf-478775726135" providerId="AD" clId="Web-{16281805-8A9F-A55F-DB15-A4CB793EBFB2}" dt="2022-05-29T21:27:18.214" v="334" actId="14100"/>
        <pc:sldMkLst>
          <pc:docMk/>
          <pc:sldMk cId="2383949218" sldId="409"/>
        </pc:sldMkLst>
        <pc:spChg chg="mod">
          <ac:chgData name="HAZELTON Jen" userId="S::jhazelto@ed.ac.uk::2edec8d7-4b72-45fb-b5bf-478775726135" providerId="AD" clId="Web-{16281805-8A9F-A55F-DB15-A4CB793EBFB2}" dt="2022-05-29T21:27:18.214" v="334" actId="14100"/>
          <ac:spMkLst>
            <pc:docMk/>
            <pc:sldMk cId="2383949218" sldId="409"/>
            <ac:spMk id="3" creationId="{197C845F-30F1-4D51-A32B-F27A3EF22C41}"/>
          </ac:spMkLst>
        </pc:spChg>
      </pc:sldChg>
      <pc:sldChg chg="addSp delSp modSp">
        <pc:chgData name="HAZELTON Jen" userId="S::jhazelto@ed.ac.uk::2edec8d7-4b72-45fb-b5bf-478775726135" providerId="AD" clId="Web-{16281805-8A9F-A55F-DB15-A4CB793EBFB2}" dt="2022-05-29T21:37:10.301" v="423" actId="20577"/>
        <pc:sldMkLst>
          <pc:docMk/>
          <pc:sldMk cId="906094218" sldId="410"/>
        </pc:sldMkLst>
        <pc:spChg chg="mod">
          <ac:chgData name="HAZELTON Jen" userId="S::jhazelto@ed.ac.uk::2edec8d7-4b72-45fb-b5bf-478775726135" providerId="AD" clId="Web-{16281805-8A9F-A55F-DB15-A4CB793EBFB2}" dt="2022-05-29T20:29:39.322" v="112"/>
          <ac:spMkLst>
            <pc:docMk/>
            <pc:sldMk cId="906094218" sldId="410"/>
            <ac:spMk id="2" creationId="{BB482186-3ABA-7D8E-7927-169B33F3C15E}"/>
          </ac:spMkLst>
        </pc:spChg>
        <pc:spChg chg="add mod">
          <ac:chgData name="HAZELTON Jen" userId="S::jhazelto@ed.ac.uk::2edec8d7-4b72-45fb-b5bf-478775726135" providerId="AD" clId="Web-{16281805-8A9F-A55F-DB15-A4CB793EBFB2}" dt="2022-05-29T21:37:10.301" v="423" actId="20577"/>
          <ac:spMkLst>
            <pc:docMk/>
            <pc:sldMk cId="906094218" sldId="410"/>
            <ac:spMk id="3" creationId="{FBBC3859-F1B9-ACEF-4FC4-AB7923A217A6}"/>
          </ac:spMkLst>
        </pc:spChg>
        <pc:spChg chg="mod">
          <ac:chgData name="HAZELTON Jen" userId="S::jhazelto@ed.ac.uk::2edec8d7-4b72-45fb-b5bf-478775726135" providerId="AD" clId="Web-{16281805-8A9F-A55F-DB15-A4CB793EBFB2}" dt="2022-05-29T20:29:07.273" v="109" actId="1076"/>
          <ac:spMkLst>
            <pc:docMk/>
            <pc:sldMk cId="906094218" sldId="410"/>
            <ac:spMk id="7" creationId="{C0B0269B-BFE4-9B52-4AAA-F77B815414DA}"/>
          </ac:spMkLst>
        </pc:spChg>
        <pc:spChg chg="add del">
          <ac:chgData name="HAZELTON Jen" userId="S::jhazelto@ed.ac.uk::2edec8d7-4b72-45fb-b5bf-478775726135" providerId="AD" clId="Web-{16281805-8A9F-A55F-DB15-A4CB793EBFB2}" dt="2022-05-29T20:23:17.502" v="29"/>
          <ac:spMkLst>
            <pc:docMk/>
            <pc:sldMk cId="906094218" sldId="410"/>
            <ac:spMk id="9" creationId="{B208B4F5-2B97-7129-B07D-EC5D80CAE877}"/>
          </ac:spMkLst>
        </pc:spChg>
        <pc:graphicFrameChg chg="mod">
          <ac:chgData name="HAZELTON Jen" userId="S::jhazelto@ed.ac.uk::2edec8d7-4b72-45fb-b5bf-478775726135" providerId="AD" clId="Web-{16281805-8A9F-A55F-DB15-A4CB793EBFB2}" dt="2022-05-29T20:29:07.258" v="108" actId="1076"/>
          <ac:graphicFrameMkLst>
            <pc:docMk/>
            <pc:sldMk cId="906094218" sldId="410"/>
            <ac:graphicFrameMk id="6" creationId="{996FB220-1AC2-BB19-9C64-4D2B03EB5FBE}"/>
          </ac:graphicFrameMkLst>
        </pc:graphicFrameChg>
        <pc:graphicFrameChg chg="add del mod">
          <ac:chgData name="HAZELTON Jen" userId="S::jhazelto@ed.ac.uk::2edec8d7-4b72-45fb-b5bf-478775726135" providerId="AD" clId="Web-{16281805-8A9F-A55F-DB15-A4CB793EBFB2}" dt="2022-05-29T20:25:07.165" v="48"/>
          <ac:graphicFrameMkLst>
            <pc:docMk/>
            <pc:sldMk cId="906094218" sldId="410"/>
            <ac:graphicFrameMk id="8" creationId="{AFAE43FF-D367-2FB3-C552-0C0313EFB4B4}"/>
          </ac:graphicFrameMkLst>
        </pc:graphicFrameChg>
      </pc:sldChg>
      <pc:sldChg chg="addSp modSp">
        <pc:chgData name="HAZELTON Jen" userId="S::jhazelto@ed.ac.uk::2edec8d7-4b72-45fb-b5bf-478775726135" providerId="AD" clId="Web-{16281805-8A9F-A55F-DB15-A4CB793EBFB2}" dt="2022-05-29T21:47:44.717" v="469"/>
        <pc:sldMkLst>
          <pc:docMk/>
          <pc:sldMk cId="2948403541" sldId="412"/>
        </pc:sldMkLst>
        <pc:spChg chg="mod">
          <ac:chgData name="HAZELTON Jen" userId="S::jhazelto@ed.ac.uk::2edec8d7-4b72-45fb-b5bf-478775726135" providerId="AD" clId="Web-{16281805-8A9F-A55F-DB15-A4CB793EBFB2}" dt="2022-05-29T21:03:01.121" v="222" actId="20577"/>
          <ac:spMkLst>
            <pc:docMk/>
            <pc:sldMk cId="2948403541" sldId="412"/>
            <ac:spMk id="3" creationId="{F1CF3A82-FCE1-D10B-0FC2-91657BA9D5A4}"/>
          </ac:spMkLst>
        </pc:spChg>
        <pc:picChg chg="add mod ord">
          <ac:chgData name="HAZELTON Jen" userId="S::jhazelto@ed.ac.uk::2edec8d7-4b72-45fb-b5bf-478775726135" providerId="AD" clId="Web-{16281805-8A9F-A55F-DB15-A4CB793EBFB2}" dt="2022-05-29T21:47:44.717" v="469"/>
          <ac:picMkLst>
            <pc:docMk/>
            <pc:sldMk cId="2948403541" sldId="412"/>
            <ac:picMk id="4" creationId="{9715AAF5-3292-0E96-721D-61CBA7EC86FB}"/>
          </ac:picMkLst>
        </pc:picChg>
      </pc:sldChg>
      <pc:sldChg chg="modSp">
        <pc:chgData name="HAZELTON Jen" userId="S::jhazelto@ed.ac.uk::2edec8d7-4b72-45fb-b5bf-478775726135" providerId="AD" clId="Web-{16281805-8A9F-A55F-DB15-A4CB793EBFB2}" dt="2022-05-29T21:34:45.398" v="396" actId="1076"/>
        <pc:sldMkLst>
          <pc:docMk/>
          <pc:sldMk cId="2494189117" sldId="415"/>
        </pc:sldMkLst>
        <pc:spChg chg="mod">
          <ac:chgData name="HAZELTON Jen" userId="S::jhazelto@ed.ac.uk::2edec8d7-4b72-45fb-b5bf-478775726135" providerId="AD" clId="Web-{16281805-8A9F-A55F-DB15-A4CB793EBFB2}" dt="2022-05-29T21:34:45.398" v="396" actId="1076"/>
          <ac:spMkLst>
            <pc:docMk/>
            <pc:sldMk cId="2494189117" sldId="415"/>
            <ac:spMk id="3" creationId="{E3AAC35E-B2C9-ED44-5C09-547F614EE78A}"/>
          </ac:spMkLst>
        </pc:spChg>
        <pc:picChg chg="mod">
          <ac:chgData name="HAZELTON Jen" userId="S::jhazelto@ed.ac.uk::2edec8d7-4b72-45fb-b5bf-478775726135" providerId="AD" clId="Web-{16281805-8A9F-A55F-DB15-A4CB793EBFB2}" dt="2022-05-29T21:15:31.088" v="243" actId="1076"/>
          <ac:picMkLst>
            <pc:docMk/>
            <pc:sldMk cId="2494189117" sldId="415"/>
            <ac:picMk id="5" creationId="{30EE3F37-A862-4AC8-87AC-3845FA2AC4D2}"/>
          </ac:picMkLst>
        </pc:picChg>
      </pc:sldChg>
      <pc:sldChg chg="modSp ord">
        <pc:chgData name="HAZELTON Jen" userId="S::jhazelto@ed.ac.uk::2edec8d7-4b72-45fb-b5bf-478775726135" providerId="AD" clId="Web-{16281805-8A9F-A55F-DB15-A4CB793EBFB2}" dt="2022-05-29T21:33:37.019" v="381"/>
        <pc:sldMkLst>
          <pc:docMk/>
          <pc:sldMk cId="155438528" sldId="416"/>
        </pc:sldMkLst>
        <pc:spChg chg="mod">
          <ac:chgData name="HAZELTON Jen" userId="S::jhazelto@ed.ac.uk::2edec8d7-4b72-45fb-b5bf-478775726135" providerId="AD" clId="Web-{16281805-8A9F-A55F-DB15-A4CB793EBFB2}" dt="2022-05-29T21:13:44.910" v="233" actId="20577"/>
          <ac:spMkLst>
            <pc:docMk/>
            <pc:sldMk cId="155438528" sldId="416"/>
            <ac:spMk id="2" creationId="{054CC32B-4164-4564-7108-728175DA929D}"/>
          </ac:spMkLst>
        </pc:spChg>
        <pc:spChg chg="mod">
          <ac:chgData name="HAZELTON Jen" userId="S::jhazelto@ed.ac.uk::2edec8d7-4b72-45fb-b5bf-478775726135" providerId="AD" clId="Web-{16281805-8A9F-A55F-DB15-A4CB793EBFB2}" dt="2022-05-29T21:31:38.444" v="380" actId="14100"/>
          <ac:spMkLst>
            <pc:docMk/>
            <pc:sldMk cId="155438528" sldId="416"/>
            <ac:spMk id="3" creationId="{01D34FFB-DD88-5EA0-223A-652A9DA042EA}"/>
          </ac:spMkLst>
        </pc:spChg>
      </pc:sldChg>
      <pc:sldChg chg="delSp modSp">
        <pc:chgData name="HAZELTON Jen" userId="S::jhazelto@ed.ac.uk::2edec8d7-4b72-45fb-b5bf-478775726135" providerId="AD" clId="Web-{16281805-8A9F-A55F-DB15-A4CB793EBFB2}" dt="2022-05-29T21:29:18.221" v="339" actId="1076"/>
        <pc:sldMkLst>
          <pc:docMk/>
          <pc:sldMk cId="4203788749" sldId="417"/>
        </pc:sldMkLst>
        <pc:spChg chg="mod">
          <ac:chgData name="HAZELTON Jen" userId="S::jhazelto@ed.ac.uk::2edec8d7-4b72-45fb-b5bf-478775726135" providerId="AD" clId="Web-{16281805-8A9F-A55F-DB15-A4CB793EBFB2}" dt="2022-05-29T21:18:28.583" v="247" actId="20577"/>
          <ac:spMkLst>
            <pc:docMk/>
            <pc:sldMk cId="4203788749" sldId="417"/>
            <ac:spMk id="2" creationId="{1AB122FA-D888-6DA5-7CF7-1508F62AC7CE}"/>
          </ac:spMkLst>
        </pc:spChg>
        <pc:spChg chg="del mod">
          <ac:chgData name="HAZELTON Jen" userId="S::jhazelto@ed.ac.uk::2edec8d7-4b72-45fb-b5bf-478775726135" providerId="AD" clId="Web-{16281805-8A9F-A55F-DB15-A4CB793EBFB2}" dt="2022-05-29T21:29:13.424" v="338"/>
          <ac:spMkLst>
            <pc:docMk/>
            <pc:sldMk cId="4203788749" sldId="417"/>
            <ac:spMk id="12" creationId="{129DC0A8-B4FF-E9D3-C3FE-9F2E0D6CA903}"/>
          </ac:spMkLst>
        </pc:spChg>
        <pc:picChg chg="mod">
          <ac:chgData name="HAZELTON Jen" userId="S::jhazelto@ed.ac.uk::2edec8d7-4b72-45fb-b5bf-478775726135" providerId="AD" clId="Web-{16281805-8A9F-A55F-DB15-A4CB793EBFB2}" dt="2022-05-29T21:29:18.221" v="339" actId="1076"/>
          <ac:picMkLst>
            <pc:docMk/>
            <pc:sldMk cId="4203788749" sldId="417"/>
            <ac:picMk id="7" creationId="{818B61EA-997C-2277-024A-00A5309CD63C}"/>
          </ac:picMkLst>
        </pc:picChg>
      </pc:sldChg>
      <pc:sldChg chg="addSp modSp mod modClrScheme chgLayout">
        <pc:chgData name="HAZELTON Jen" userId="S::jhazelto@ed.ac.uk::2edec8d7-4b72-45fb-b5bf-478775726135" providerId="AD" clId="Web-{16281805-8A9F-A55F-DB15-A4CB793EBFB2}" dt="2022-05-29T21:40:31.550" v="437" actId="1076"/>
        <pc:sldMkLst>
          <pc:docMk/>
          <pc:sldMk cId="3150763015" sldId="418"/>
        </pc:sldMkLst>
        <pc:spChg chg="mod">
          <ac:chgData name="HAZELTON Jen" userId="S::jhazelto@ed.ac.uk::2edec8d7-4b72-45fb-b5bf-478775726135" providerId="AD" clId="Web-{16281805-8A9F-A55F-DB15-A4CB793EBFB2}" dt="2022-05-29T21:39:45.297" v="431"/>
          <ac:spMkLst>
            <pc:docMk/>
            <pc:sldMk cId="3150763015" sldId="418"/>
            <ac:spMk id="2" creationId="{C761F578-85A1-C219-5B28-FD08FF306400}"/>
          </ac:spMkLst>
        </pc:spChg>
        <pc:spChg chg="mod ord">
          <ac:chgData name="HAZELTON Jen" userId="S::jhazelto@ed.ac.uk::2edec8d7-4b72-45fb-b5bf-478775726135" providerId="AD" clId="Web-{16281805-8A9F-A55F-DB15-A4CB793EBFB2}" dt="2022-05-29T21:40:12.580" v="436" actId="20577"/>
          <ac:spMkLst>
            <pc:docMk/>
            <pc:sldMk cId="3150763015" sldId="418"/>
            <ac:spMk id="3" creationId="{BACF3FC8-D9FF-24E2-E75A-D53524D53AF0}"/>
          </ac:spMkLst>
        </pc:spChg>
        <pc:picChg chg="add mod modCrop">
          <ac:chgData name="HAZELTON Jen" userId="S::jhazelto@ed.ac.uk::2edec8d7-4b72-45fb-b5bf-478775726135" providerId="AD" clId="Web-{16281805-8A9F-A55F-DB15-A4CB793EBFB2}" dt="2022-05-29T21:40:31.550" v="437" actId="1076"/>
          <ac:picMkLst>
            <pc:docMk/>
            <pc:sldMk cId="3150763015" sldId="418"/>
            <ac:picMk id="4" creationId="{C4C7970B-F704-2AAF-8416-302593804695}"/>
          </ac:picMkLst>
        </pc:picChg>
      </pc:sldChg>
      <pc:sldChg chg="addSp delSp modSp">
        <pc:chgData name="HAZELTON Jen" userId="S::jhazelto@ed.ac.uk::2edec8d7-4b72-45fb-b5bf-478775726135" providerId="AD" clId="Web-{16281805-8A9F-A55F-DB15-A4CB793EBFB2}" dt="2022-05-29T20:42:56.213" v="148"/>
        <pc:sldMkLst>
          <pc:docMk/>
          <pc:sldMk cId="1069597438" sldId="419"/>
        </pc:sldMkLst>
        <pc:spChg chg="mod">
          <ac:chgData name="HAZELTON Jen" userId="S::jhazelto@ed.ac.uk::2edec8d7-4b72-45fb-b5bf-478775726135" providerId="AD" clId="Web-{16281805-8A9F-A55F-DB15-A4CB793EBFB2}" dt="2022-05-29T20:42:04.351" v="130" actId="1076"/>
          <ac:spMkLst>
            <pc:docMk/>
            <pc:sldMk cId="1069597438" sldId="419"/>
            <ac:spMk id="5" creationId="{C0F232B8-BAA0-FBCF-8D5A-3491C3DFE388}"/>
          </ac:spMkLst>
        </pc:spChg>
        <pc:spChg chg="add del mod">
          <ac:chgData name="HAZELTON Jen" userId="S::jhazelto@ed.ac.uk::2edec8d7-4b72-45fb-b5bf-478775726135" providerId="AD" clId="Web-{16281805-8A9F-A55F-DB15-A4CB793EBFB2}" dt="2022-05-29T20:23:05.408" v="26"/>
          <ac:spMkLst>
            <pc:docMk/>
            <pc:sldMk cId="1069597438" sldId="419"/>
            <ac:spMk id="6" creationId="{2829CB7B-B1F7-AC8B-D77B-B75FF731F54D}"/>
          </ac:spMkLst>
        </pc:spChg>
        <pc:spChg chg="add mod">
          <ac:chgData name="HAZELTON Jen" userId="S::jhazelto@ed.ac.uk::2edec8d7-4b72-45fb-b5bf-478775726135" providerId="AD" clId="Web-{16281805-8A9F-A55F-DB15-A4CB793EBFB2}" dt="2022-05-29T20:42:04.367" v="131" actId="1076"/>
          <ac:spMkLst>
            <pc:docMk/>
            <pc:sldMk cId="1069597438" sldId="419"/>
            <ac:spMk id="7" creationId="{8BFB9E2B-2D70-43BD-27C7-48C35FCE9ED2}"/>
          </ac:spMkLst>
        </pc:spChg>
        <pc:spChg chg="add del mod">
          <ac:chgData name="HAZELTON Jen" userId="S::jhazelto@ed.ac.uk::2edec8d7-4b72-45fb-b5bf-478775726135" providerId="AD" clId="Web-{16281805-8A9F-A55F-DB15-A4CB793EBFB2}" dt="2022-05-29T20:23:55.442" v="38"/>
          <ac:spMkLst>
            <pc:docMk/>
            <pc:sldMk cId="1069597438" sldId="419"/>
            <ac:spMk id="10" creationId="{3004B4F2-ED24-A2B1-F34F-CB8F054BB42F}"/>
          </ac:spMkLst>
        </pc:spChg>
        <pc:graphicFrameChg chg="add del mod">
          <ac:chgData name="HAZELTON Jen" userId="S::jhazelto@ed.ac.uk::2edec8d7-4b72-45fb-b5bf-478775726135" providerId="AD" clId="Web-{16281805-8A9F-A55F-DB15-A4CB793EBFB2}" dt="2022-05-29T20:20:44.741" v="3"/>
          <ac:graphicFrameMkLst>
            <pc:docMk/>
            <pc:sldMk cId="1069597438" sldId="419"/>
            <ac:graphicFrameMk id="3" creationId="{608C8653-34F0-D343-3E8C-886BCCD696D4}"/>
          </ac:graphicFrameMkLst>
        </pc:graphicFrameChg>
        <pc:graphicFrameChg chg="mod modGraphic">
          <ac:chgData name="HAZELTON Jen" userId="S::jhazelto@ed.ac.uk::2edec8d7-4b72-45fb-b5bf-478775726135" providerId="AD" clId="Web-{16281805-8A9F-A55F-DB15-A4CB793EBFB2}" dt="2022-05-29T20:42:04.320" v="129" actId="1076"/>
          <ac:graphicFrameMkLst>
            <pc:docMk/>
            <pc:sldMk cId="1069597438" sldId="419"/>
            <ac:graphicFrameMk id="4" creationId="{8049695D-3D17-4A01-DAA8-73EA7ED9EC7A}"/>
          </ac:graphicFrameMkLst>
        </pc:graphicFrameChg>
        <pc:graphicFrameChg chg="add del mod">
          <ac:chgData name="HAZELTON Jen" userId="S::jhazelto@ed.ac.uk::2edec8d7-4b72-45fb-b5bf-478775726135" providerId="AD" clId="Web-{16281805-8A9F-A55F-DB15-A4CB793EBFB2}" dt="2022-05-29T20:23:47.926" v="34"/>
          <ac:graphicFrameMkLst>
            <pc:docMk/>
            <pc:sldMk cId="1069597438" sldId="419"/>
            <ac:graphicFrameMk id="9" creationId="{653BF0F0-CFDC-71BA-9F04-F90455203163}"/>
          </ac:graphicFrameMkLst>
        </pc:graphicFrameChg>
        <pc:graphicFrameChg chg="add del mod">
          <ac:chgData name="HAZELTON Jen" userId="S::jhazelto@ed.ac.uk::2edec8d7-4b72-45fb-b5bf-478775726135" providerId="AD" clId="Web-{16281805-8A9F-A55F-DB15-A4CB793EBFB2}" dt="2022-05-29T20:24:03.568" v="40"/>
          <ac:graphicFrameMkLst>
            <pc:docMk/>
            <pc:sldMk cId="1069597438" sldId="419"/>
            <ac:graphicFrameMk id="12" creationId="{4CEFFC87-E837-95BF-C614-7031E9100CE1}"/>
          </ac:graphicFrameMkLst>
        </pc:graphicFrameChg>
        <pc:graphicFrameChg chg="add mod modGraphic">
          <ac:chgData name="HAZELTON Jen" userId="S::jhazelto@ed.ac.uk::2edec8d7-4b72-45fb-b5bf-478775726135" providerId="AD" clId="Web-{16281805-8A9F-A55F-DB15-A4CB793EBFB2}" dt="2022-05-29T20:42:56.213" v="148"/>
          <ac:graphicFrameMkLst>
            <pc:docMk/>
            <pc:sldMk cId="1069597438" sldId="419"/>
            <ac:graphicFrameMk id="14" creationId="{BB8E9F13-F61E-F63B-E943-18DBFA0EEEE7}"/>
          </ac:graphicFrameMkLst>
        </pc:graphicFrameChg>
      </pc:sldChg>
    </pc:docChg>
  </pc:docChgLst>
  <pc:docChgLst>
    <pc:chgData name="Jen Hazelton" userId="S::jhazelto@ed.ac.uk::2edec8d7-4b72-45fb-b5bf-478775726135" providerId="AD" clId="Web-{4A45F897-5A29-6E8C-98EF-2EF53E5084AE}"/>
    <pc:docChg chg="modSld">
      <pc:chgData name="Jen Hazelton" userId="S::jhazelto@ed.ac.uk::2edec8d7-4b72-45fb-b5bf-478775726135" providerId="AD" clId="Web-{4A45F897-5A29-6E8C-98EF-2EF53E5084AE}" dt="2022-09-22T09:59:26.884" v="72" actId="14100"/>
      <pc:docMkLst>
        <pc:docMk/>
      </pc:docMkLst>
      <pc:sldChg chg="modSp">
        <pc:chgData name="Jen Hazelton" userId="S::jhazelto@ed.ac.uk::2edec8d7-4b72-45fb-b5bf-478775726135" providerId="AD" clId="Web-{4A45F897-5A29-6E8C-98EF-2EF53E5084AE}" dt="2022-09-22T08:17:24.181" v="3" actId="20577"/>
        <pc:sldMkLst>
          <pc:docMk/>
          <pc:sldMk cId="754936509" sldId="322"/>
        </pc:sldMkLst>
        <pc:spChg chg="mod">
          <ac:chgData name="Jen Hazelton" userId="S::jhazelto@ed.ac.uk::2edec8d7-4b72-45fb-b5bf-478775726135" providerId="AD" clId="Web-{4A45F897-5A29-6E8C-98EF-2EF53E5084AE}" dt="2022-09-22T08:17:24.181" v="3" actId="20577"/>
          <ac:spMkLst>
            <pc:docMk/>
            <pc:sldMk cId="754936509" sldId="322"/>
            <ac:spMk id="2" creationId="{15BE6934-25D4-F54D-8604-BB512EC4EEFE}"/>
          </ac:spMkLst>
        </pc:spChg>
      </pc:sldChg>
      <pc:sldChg chg="modSp">
        <pc:chgData name="Jen Hazelton" userId="S::jhazelto@ed.ac.uk::2edec8d7-4b72-45fb-b5bf-478775726135" providerId="AD" clId="Web-{4A45F897-5A29-6E8C-98EF-2EF53E5084AE}" dt="2022-09-22T09:59:26.884" v="72" actId="14100"/>
        <pc:sldMkLst>
          <pc:docMk/>
          <pc:sldMk cId="3413357736" sldId="408"/>
        </pc:sldMkLst>
        <pc:spChg chg="mod">
          <ac:chgData name="Jen Hazelton" userId="S::jhazelto@ed.ac.uk::2edec8d7-4b72-45fb-b5bf-478775726135" providerId="AD" clId="Web-{4A45F897-5A29-6E8C-98EF-2EF53E5084AE}" dt="2022-09-22T09:59:26.884" v="72" actId="14100"/>
          <ac:spMkLst>
            <pc:docMk/>
            <pc:sldMk cId="3413357736" sldId="408"/>
            <ac:spMk id="3" creationId="{D49DCA7C-EC9D-5D56-6C2C-4A340BFE8561}"/>
          </ac:spMkLst>
        </pc:spChg>
      </pc:sldChg>
      <pc:sldChg chg="modSp">
        <pc:chgData name="Jen Hazelton" userId="S::jhazelto@ed.ac.uk::2edec8d7-4b72-45fb-b5bf-478775726135" providerId="AD" clId="Web-{4A45F897-5A29-6E8C-98EF-2EF53E5084AE}" dt="2022-09-22T08:31:02.804" v="71" actId="20577"/>
        <pc:sldMkLst>
          <pc:docMk/>
          <pc:sldMk cId="2383949218" sldId="409"/>
        </pc:sldMkLst>
        <pc:spChg chg="mod">
          <ac:chgData name="Jen Hazelton" userId="S::jhazelto@ed.ac.uk::2edec8d7-4b72-45fb-b5bf-478775726135" providerId="AD" clId="Web-{4A45F897-5A29-6E8C-98EF-2EF53E5084AE}" dt="2022-09-22T08:31:02.804" v="71" actId="20577"/>
          <ac:spMkLst>
            <pc:docMk/>
            <pc:sldMk cId="2383949218" sldId="409"/>
            <ac:spMk id="3" creationId="{197C845F-30F1-4D51-A32B-F27A3EF22C41}"/>
          </ac:spMkLst>
        </pc:spChg>
      </pc:sldChg>
    </pc:docChg>
  </pc:docChgLst>
  <pc:docChgLst>
    <pc:chgData name="HAZELTON Jen" userId="2edec8d7-4b72-45fb-b5bf-478775726135" providerId="ADAL" clId="{3A666EB6-32ED-4B5B-8EB2-098ED7D415D6}"/>
    <pc:docChg chg="undo custSel addSld delSld modSld sldOrd">
      <pc:chgData name="HAZELTON Jen" userId="2edec8d7-4b72-45fb-b5bf-478775726135" providerId="ADAL" clId="{3A666EB6-32ED-4B5B-8EB2-098ED7D415D6}" dt="2022-05-28T21:45:35.054" v="60" actId="6549"/>
      <pc:docMkLst>
        <pc:docMk/>
      </pc:docMkLst>
      <pc:sldChg chg="del">
        <pc:chgData name="HAZELTON Jen" userId="2edec8d7-4b72-45fb-b5bf-478775726135" providerId="ADAL" clId="{3A666EB6-32ED-4B5B-8EB2-098ED7D415D6}" dt="2022-05-28T21:37:49.891" v="0" actId="47"/>
        <pc:sldMkLst>
          <pc:docMk/>
          <pc:sldMk cId="95213644" sldId="309"/>
        </pc:sldMkLst>
      </pc:sldChg>
      <pc:sldChg chg="del">
        <pc:chgData name="HAZELTON Jen" userId="2edec8d7-4b72-45fb-b5bf-478775726135" providerId="ADAL" clId="{3A666EB6-32ED-4B5B-8EB2-098ED7D415D6}" dt="2022-05-28T21:37:55.627" v="1" actId="47"/>
        <pc:sldMkLst>
          <pc:docMk/>
          <pc:sldMk cId="796506599" sldId="400"/>
        </pc:sldMkLst>
      </pc:sldChg>
      <pc:sldChg chg="del">
        <pc:chgData name="HAZELTON Jen" userId="2edec8d7-4b72-45fb-b5bf-478775726135" providerId="ADAL" clId="{3A666EB6-32ED-4B5B-8EB2-098ED7D415D6}" dt="2022-05-28T21:38:18.021" v="2" actId="47"/>
        <pc:sldMkLst>
          <pc:docMk/>
          <pc:sldMk cId="2975797254" sldId="406"/>
        </pc:sldMkLst>
      </pc:sldChg>
      <pc:sldChg chg="ord">
        <pc:chgData name="HAZELTON Jen" userId="2edec8d7-4b72-45fb-b5bf-478775726135" providerId="ADAL" clId="{3A666EB6-32ED-4B5B-8EB2-098ED7D415D6}" dt="2022-05-28T21:38:49.179" v="4"/>
        <pc:sldMkLst>
          <pc:docMk/>
          <pc:sldMk cId="906094218" sldId="410"/>
        </pc:sldMkLst>
      </pc:sldChg>
      <pc:sldChg chg="ord">
        <pc:chgData name="HAZELTON Jen" userId="2edec8d7-4b72-45fb-b5bf-478775726135" providerId="ADAL" clId="{3A666EB6-32ED-4B5B-8EB2-098ED7D415D6}" dt="2022-05-28T21:38:49.179" v="4"/>
        <pc:sldMkLst>
          <pc:docMk/>
          <pc:sldMk cId="1745853906" sldId="411"/>
        </pc:sldMkLst>
      </pc:sldChg>
      <pc:sldChg chg="modSp mod">
        <pc:chgData name="HAZELTON Jen" userId="2edec8d7-4b72-45fb-b5bf-478775726135" providerId="ADAL" clId="{3A666EB6-32ED-4B5B-8EB2-098ED7D415D6}" dt="2022-05-28T21:39:07.174" v="5" actId="20577"/>
        <pc:sldMkLst>
          <pc:docMk/>
          <pc:sldMk cId="2948403541" sldId="412"/>
        </pc:sldMkLst>
        <pc:spChg chg="mod">
          <ac:chgData name="HAZELTON Jen" userId="2edec8d7-4b72-45fb-b5bf-478775726135" providerId="ADAL" clId="{3A666EB6-32ED-4B5B-8EB2-098ED7D415D6}" dt="2022-05-28T21:39:07.174" v="5" actId="20577"/>
          <ac:spMkLst>
            <pc:docMk/>
            <pc:sldMk cId="2948403541" sldId="412"/>
            <ac:spMk id="3" creationId="{F1CF3A82-FCE1-D10B-0FC2-91657BA9D5A4}"/>
          </ac:spMkLst>
        </pc:spChg>
      </pc:sldChg>
      <pc:sldChg chg="modSp mod">
        <pc:chgData name="HAZELTON Jen" userId="2edec8d7-4b72-45fb-b5bf-478775726135" providerId="ADAL" clId="{3A666EB6-32ED-4B5B-8EB2-098ED7D415D6}" dt="2022-05-28T21:40:25.369" v="18" actId="20577"/>
        <pc:sldMkLst>
          <pc:docMk/>
          <pc:sldMk cId="981621092" sldId="413"/>
        </pc:sldMkLst>
        <pc:spChg chg="mod">
          <ac:chgData name="HAZELTON Jen" userId="2edec8d7-4b72-45fb-b5bf-478775726135" providerId="ADAL" clId="{3A666EB6-32ED-4B5B-8EB2-098ED7D415D6}" dt="2022-05-28T21:40:25.369" v="18" actId="20577"/>
          <ac:spMkLst>
            <pc:docMk/>
            <pc:sldMk cId="981621092" sldId="413"/>
            <ac:spMk id="2" creationId="{DF67EEEB-0F11-94D2-2E3D-33F4824E7F6D}"/>
          </ac:spMkLst>
        </pc:spChg>
      </pc:sldChg>
      <pc:sldChg chg="modSp mod">
        <pc:chgData name="HAZELTON Jen" userId="2edec8d7-4b72-45fb-b5bf-478775726135" providerId="ADAL" clId="{3A666EB6-32ED-4B5B-8EB2-098ED7D415D6}" dt="2022-05-28T21:40:04.102" v="11" actId="27636"/>
        <pc:sldMkLst>
          <pc:docMk/>
          <pc:sldMk cId="2494189117" sldId="415"/>
        </pc:sldMkLst>
        <pc:spChg chg="mod">
          <ac:chgData name="HAZELTON Jen" userId="2edec8d7-4b72-45fb-b5bf-478775726135" providerId="ADAL" clId="{3A666EB6-32ED-4B5B-8EB2-098ED7D415D6}" dt="2022-05-28T21:40:04.102" v="11" actId="27636"/>
          <ac:spMkLst>
            <pc:docMk/>
            <pc:sldMk cId="2494189117" sldId="415"/>
            <ac:spMk id="3" creationId="{E3AAC35E-B2C9-ED44-5C09-547F614EE78A}"/>
          </ac:spMkLst>
        </pc:spChg>
        <pc:picChg chg="mod">
          <ac:chgData name="HAZELTON Jen" userId="2edec8d7-4b72-45fb-b5bf-478775726135" providerId="ADAL" clId="{3A666EB6-32ED-4B5B-8EB2-098ED7D415D6}" dt="2022-05-28T21:39:52.370" v="7" actId="14100"/>
          <ac:picMkLst>
            <pc:docMk/>
            <pc:sldMk cId="2494189117" sldId="415"/>
            <ac:picMk id="5" creationId="{30EE3F37-A862-4AC8-87AC-3845FA2AC4D2}"/>
          </ac:picMkLst>
        </pc:picChg>
      </pc:sldChg>
      <pc:sldChg chg="modSp mod">
        <pc:chgData name="HAZELTON Jen" userId="2edec8d7-4b72-45fb-b5bf-478775726135" providerId="ADAL" clId="{3A666EB6-32ED-4B5B-8EB2-098ED7D415D6}" dt="2022-05-28T21:40:53.068" v="24" actId="20577"/>
        <pc:sldMkLst>
          <pc:docMk/>
          <pc:sldMk cId="155438528" sldId="416"/>
        </pc:sldMkLst>
        <pc:spChg chg="mod">
          <ac:chgData name="HAZELTON Jen" userId="2edec8d7-4b72-45fb-b5bf-478775726135" providerId="ADAL" clId="{3A666EB6-32ED-4B5B-8EB2-098ED7D415D6}" dt="2022-05-28T21:40:53.068" v="24" actId="20577"/>
          <ac:spMkLst>
            <pc:docMk/>
            <pc:sldMk cId="155438528" sldId="416"/>
            <ac:spMk id="3" creationId="{01D34FFB-DD88-5EA0-223A-652A9DA042EA}"/>
          </ac:spMkLst>
        </pc:spChg>
      </pc:sldChg>
      <pc:sldChg chg="modSp mod">
        <pc:chgData name="HAZELTON Jen" userId="2edec8d7-4b72-45fb-b5bf-478775726135" providerId="ADAL" clId="{3A666EB6-32ED-4B5B-8EB2-098ED7D415D6}" dt="2022-05-28T21:42:02.245" v="25" actId="1076"/>
        <pc:sldMkLst>
          <pc:docMk/>
          <pc:sldMk cId="4203788749" sldId="417"/>
        </pc:sldMkLst>
        <pc:spChg chg="mod">
          <ac:chgData name="HAZELTON Jen" userId="2edec8d7-4b72-45fb-b5bf-478775726135" providerId="ADAL" clId="{3A666EB6-32ED-4B5B-8EB2-098ED7D415D6}" dt="2022-05-28T21:42:02.245" v="25" actId="1076"/>
          <ac:spMkLst>
            <pc:docMk/>
            <pc:sldMk cId="4203788749" sldId="417"/>
            <ac:spMk id="2" creationId="{1AB122FA-D888-6DA5-7CF7-1508F62AC7CE}"/>
          </ac:spMkLst>
        </pc:spChg>
      </pc:sldChg>
      <pc:sldChg chg="modSp mod">
        <pc:chgData name="HAZELTON Jen" userId="2edec8d7-4b72-45fb-b5bf-478775726135" providerId="ADAL" clId="{3A666EB6-32ED-4B5B-8EB2-098ED7D415D6}" dt="2022-05-28T21:42:52.867" v="47" actId="20577"/>
        <pc:sldMkLst>
          <pc:docMk/>
          <pc:sldMk cId="3150763015" sldId="418"/>
        </pc:sldMkLst>
        <pc:spChg chg="mod">
          <ac:chgData name="HAZELTON Jen" userId="2edec8d7-4b72-45fb-b5bf-478775726135" providerId="ADAL" clId="{3A666EB6-32ED-4B5B-8EB2-098ED7D415D6}" dt="2022-05-28T21:42:52.867" v="47" actId="20577"/>
          <ac:spMkLst>
            <pc:docMk/>
            <pc:sldMk cId="3150763015" sldId="418"/>
            <ac:spMk id="3" creationId="{BACF3FC8-D9FF-24E2-E75A-D53524D53AF0}"/>
          </ac:spMkLst>
        </pc:spChg>
      </pc:sldChg>
      <pc:sldChg chg="modSp add mod">
        <pc:chgData name="HAZELTON Jen" userId="2edec8d7-4b72-45fb-b5bf-478775726135" providerId="ADAL" clId="{3A666EB6-32ED-4B5B-8EB2-098ED7D415D6}" dt="2022-05-28T21:45:35.054" v="60" actId="6549"/>
        <pc:sldMkLst>
          <pc:docMk/>
          <pc:sldMk cId="1069597438" sldId="419"/>
        </pc:sldMkLst>
        <pc:spChg chg="mod">
          <ac:chgData name="HAZELTON Jen" userId="2edec8d7-4b72-45fb-b5bf-478775726135" providerId="ADAL" clId="{3A666EB6-32ED-4B5B-8EB2-098ED7D415D6}" dt="2022-05-28T21:43:38.868" v="59" actId="20577"/>
          <ac:spMkLst>
            <pc:docMk/>
            <pc:sldMk cId="1069597438" sldId="419"/>
            <ac:spMk id="5" creationId="{C0F232B8-BAA0-FBCF-8D5A-3491C3DFE388}"/>
          </ac:spMkLst>
        </pc:spChg>
        <pc:graphicFrameChg chg="modGraphic">
          <ac:chgData name="HAZELTON Jen" userId="2edec8d7-4b72-45fb-b5bf-478775726135" providerId="ADAL" clId="{3A666EB6-32ED-4B5B-8EB2-098ED7D415D6}" dt="2022-05-28T21:45:35.054" v="60" actId="6549"/>
          <ac:graphicFrameMkLst>
            <pc:docMk/>
            <pc:sldMk cId="1069597438" sldId="419"/>
            <ac:graphicFrameMk id="4" creationId="{8049695D-3D17-4A01-DAA8-73EA7ED9EC7A}"/>
          </ac:graphicFrameMkLst>
        </pc:graphicFrameChg>
      </pc:sldChg>
      <pc:sldChg chg="new del">
        <pc:chgData name="HAZELTON Jen" userId="2edec8d7-4b72-45fb-b5bf-478775726135" providerId="ADAL" clId="{3A666EB6-32ED-4B5B-8EB2-098ED7D415D6}" dt="2022-05-28T21:43:28.617" v="49" actId="680"/>
        <pc:sldMkLst>
          <pc:docMk/>
          <pc:sldMk cId="3815068264" sldId="4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358BF-DFFE-774D-9612-B3884956DFFD}"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41C0D-0410-9C4A-AECE-D48BCC806CD9}" type="slidenum">
              <a:rPr lang="en-US" smtClean="0"/>
              <a:t>‹#›</a:t>
            </a:fld>
            <a:endParaRPr lang="en-US"/>
          </a:p>
        </p:txBody>
      </p:sp>
    </p:spTree>
    <p:extLst>
      <p:ext uri="{BB962C8B-B14F-4D97-AF65-F5344CB8AC3E}">
        <p14:creationId xmlns:p14="http://schemas.microsoft.com/office/powerpoint/2010/main" val="380475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741C0D-0410-9C4A-AECE-D48BCC806CD9}" type="slidenum">
              <a:rPr lang="en-US" smtClean="0"/>
              <a:t>1</a:t>
            </a:fld>
            <a:endParaRPr lang="en-US"/>
          </a:p>
        </p:txBody>
      </p:sp>
    </p:spTree>
    <p:extLst>
      <p:ext uri="{BB962C8B-B14F-4D97-AF65-F5344CB8AC3E}">
        <p14:creationId xmlns:p14="http://schemas.microsoft.com/office/powerpoint/2010/main" val="183922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41C0D-0410-9C4A-AECE-D48BCC806C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886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do a lot of it!</a:t>
            </a:r>
          </a:p>
        </p:txBody>
      </p:sp>
      <p:sp>
        <p:nvSpPr>
          <p:cNvPr id="4" name="Slide Number Placeholder 3"/>
          <p:cNvSpPr>
            <a:spLocks noGrp="1"/>
          </p:cNvSpPr>
          <p:nvPr>
            <p:ph type="sldNum" sz="quarter" idx="5"/>
          </p:nvPr>
        </p:nvSpPr>
        <p:spPr/>
        <p:txBody>
          <a:bodyPr/>
          <a:lstStyle/>
          <a:p>
            <a:fld id="{49741C0D-0410-9C4A-AECE-D48BCC806CD9}" type="slidenum">
              <a:rPr lang="en-US" smtClean="0"/>
              <a:t>3</a:t>
            </a:fld>
            <a:endParaRPr lang="en-US"/>
          </a:p>
        </p:txBody>
      </p:sp>
    </p:spTree>
    <p:extLst>
      <p:ext uri="{BB962C8B-B14F-4D97-AF65-F5344CB8AC3E}">
        <p14:creationId xmlns:p14="http://schemas.microsoft.com/office/powerpoint/2010/main" val="341071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dirty="0"/>
              <a:t>First point of contact for research proposal submissions</a:t>
            </a:r>
            <a:endParaRPr lang="en-US" dirty="0"/>
          </a:p>
          <a:p>
            <a:pPr marL="285750" indent="-285750">
              <a:lnSpc>
                <a:spcPct val="90000"/>
              </a:lnSpc>
              <a:spcBef>
                <a:spcPts val="1000"/>
              </a:spcBef>
              <a:buFont typeface="Arial,Sans-Serif"/>
              <a:buChar char="•"/>
            </a:pPr>
            <a:r>
              <a:rPr lang="en-GB" dirty="0"/>
              <a:t>Provide costings for research proposals, including liaison with other institutions for collaborative bids</a:t>
            </a:r>
            <a:endParaRPr lang="en-US" dirty="0"/>
          </a:p>
          <a:p>
            <a:pPr marL="285750" indent="-285750">
              <a:lnSpc>
                <a:spcPct val="90000"/>
              </a:lnSpc>
              <a:spcBef>
                <a:spcPts val="1000"/>
              </a:spcBef>
              <a:buFont typeface="Arial,Sans-Serif"/>
              <a:buChar char="•"/>
            </a:pPr>
            <a:r>
              <a:rPr lang="en-GB" dirty="0"/>
              <a:t>Help draft and proofread non-technical aspects of proposals</a:t>
            </a:r>
            <a:endParaRPr lang="en-US" dirty="0"/>
          </a:p>
          <a:p>
            <a:pPr marL="285750" indent="-285750">
              <a:lnSpc>
                <a:spcPct val="90000"/>
              </a:lnSpc>
              <a:spcBef>
                <a:spcPts val="1000"/>
              </a:spcBef>
              <a:buFont typeface="Arial,Sans-Serif"/>
              <a:buChar char="•"/>
            </a:pPr>
            <a:r>
              <a:rPr lang="en-GB" dirty="0"/>
              <a:t>Provide layman’s critique for technical aspects of proposals</a:t>
            </a:r>
            <a:endParaRPr lang="en-US" dirty="0"/>
          </a:p>
          <a:p>
            <a:pPr marL="285750" indent="-285750">
              <a:lnSpc>
                <a:spcPct val="90000"/>
              </a:lnSpc>
              <a:spcBef>
                <a:spcPts val="1000"/>
              </a:spcBef>
              <a:buFont typeface="Arial,Sans-Serif"/>
              <a:buChar char="•"/>
            </a:pPr>
            <a:r>
              <a:rPr lang="en-GB" dirty="0"/>
              <a:t>Check scheme compliance and provide advice on eligibility criteria</a:t>
            </a:r>
            <a:endParaRPr lang="en-US" dirty="0"/>
          </a:p>
          <a:p>
            <a:pPr marL="285750" indent="-285750">
              <a:lnSpc>
                <a:spcPct val="90000"/>
              </a:lnSpc>
              <a:spcBef>
                <a:spcPts val="1000"/>
              </a:spcBef>
              <a:buFont typeface="Arial,Sans-Serif"/>
              <a:buChar char="•"/>
            </a:pPr>
            <a:r>
              <a:rPr lang="en-GB" dirty="0"/>
              <a:t>Help draft and secure signatures on letters of support.</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9741C0D-0410-9C4A-AECE-D48BCC806CD9}" type="slidenum">
              <a:rPr lang="en-US" smtClean="0"/>
              <a:t>4</a:t>
            </a:fld>
            <a:endParaRPr lang="en-US"/>
          </a:p>
        </p:txBody>
      </p:sp>
    </p:spTree>
    <p:extLst>
      <p:ext uri="{BB962C8B-B14F-4D97-AF65-F5344CB8AC3E}">
        <p14:creationId xmlns:p14="http://schemas.microsoft.com/office/powerpoint/2010/main" val="204055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741C0D-0410-9C4A-AECE-D48BCC806CD9}" type="slidenum">
              <a:rPr lang="en-US" smtClean="0"/>
              <a:t>9</a:t>
            </a:fld>
            <a:endParaRPr lang="en-US"/>
          </a:p>
        </p:txBody>
      </p:sp>
    </p:spTree>
    <p:extLst>
      <p:ext uri="{BB962C8B-B14F-4D97-AF65-F5344CB8AC3E}">
        <p14:creationId xmlns:p14="http://schemas.microsoft.com/office/powerpoint/2010/main" val="148584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741C0D-0410-9C4A-AECE-D48BCC806CD9}" type="slidenum">
              <a:rPr lang="en-US" smtClean="0"/>
              <a:t>11</a:t>
            </a:fld>
            <a:endParaRPr lang="en-US"/>
          </a:p>
        </p:txBody>
      </p:sp>
    </p:spTree>
    <p:extLst>
      <p:ext uri="{BB962C8B-B14F-4D97-AF65-F5344CB8AC3E}">
        <p14:creationId xmlns:p14="http://schemas.microsoft.com/office/powerpoint/2010/main" val="124445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3C260A-8F0F-BE4C-924D-8E71F81026EB}"/>
              </a:ext>
            </a:extLst>
          </p:cNvPr>
          <p:cNvSpPr>
            <a:spLocks noGrp="1"/>
          </p:cNvSpPr>
          <p:nvPr>
            <p:ph type="title"/>
          </p:nvPr>
        </p:nvSpPr>
        <p:spPr>
          <a:xfrm>
            <a:off x="416166" y="2788767"/>
            <a:ext cx="5638803" cy="1829634"/>
          </a:xfrm>
          <a:prstGeom prst="rect">
            <a:avLst/>
          </a:prstGeom>
        </p:spPr>
        <p:txBody>
          <a:bodyPr vert="horz" lIns="91440" tIns="45720" rIns="91440" bIns="45720" rtlCol="0" anchor="ctr">
            <a:noAutofit/>
          </a:bodyPr>
          <a:lstStyle/>
          <a:p>
            <a:r>
              <a:rPr lang="en-GB"/>
              <a:t>Click to edit Master title style</a:t>
            </a:r>
            <a:endParaRPr lang="en-US" dirty="0"/>
          </a:p>
        </p:txBody>
      </p:sp>
    </p:spTree>
    <p:extLst>
      <p:ext uri="{BB962C8B-B14F-4D97-AF65-F5344CB8AC3E}">
        <p14:creationId xmlns:p14="http://schemas.microsoft.com/office/powerpoint/2010/main" val="373164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8FE2-2785-EC44-82D6-4B090A12A407}"/>
              </a:ext>
            </a:extLst>
          </p:cNvPr>
          <p:cNvSpPr>
            <a:spLocks noGrp="1"/>
          </p:cNvSpPr>
          <p:nvPr>
            <p:ph type="title" hasCustomPrompt="1"/>
          </p:nvPr>
        </p:nvSpPr>
        <p:spPr/>
        <p:txBody>
          <a:bodyPr/>
          <a:lstStyle>
            <a:lvl1pPr>
              <a:defRPr/>
            </a:lvl1pPr>
          </a:lstStyle>
          <a:p>
            <a:r>
              <a:rPr lang="en-US" dirty="0"/>
              <a:t>Click to edit Master title style (</a:t>
            </a:r>
            <a:r>
              <a:rPr lang="en-US" dirty="0" err="1"/>
              <a:t>calibri</a:t>
            </a:r>
            <a:r>
              <a:rPr lang="en-US" dirty="0"/>
              <a:t> font)</a:t>
            </a:r>
          </a:p>
        </p:txBody>
      </p:sp>
    </p:spTree>
    <p:extLst>
      <p:ext uri="{BB962C8B-B14F-4D97-AF65-F5344CB8AC3E}">
        <p14:creationId xmlns:p14="http://schemas.microsoft.com/office/powerpoint/2010/main" val="301943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mini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A80A-6C93-9446-965A-F7A9133FBDC5}"/>
              </a:ext>
            </a:extLst>
          </p:cNvPr>
          <p:cNvSpPr>
            <a:spLocks noGrp="1"/>
          </p:cNvSpPr>
          <p:nvPr>
            <p:ph type="title" hasCustomPrompt="1"/>
          </p:nvPr>
        </p:nvSpPr>
        <p:spPr/>
        <p:txBody>
          <a:bodyPr/>
          <a:lstStyle/>
          <a:p>
            <a:r>
              <a:rPr lang="en-GB" dirty="0"/>
              <a:t>Click to edit Master title style (</a:t>
            </a:r>
            <a:r>
              <a:rPr lang="en-GB" dirty="0" err="1"/>
              <a:t>calibri</a:t>
            </a:r>
            <a:r>
              <a:rPr lang="en-GB" dirty="0"/>
              <a:t> font)</a:t>
            </a:r>
            <a:endParaRPr lang="en-US" dirty="0"/>
          </a:p>
        </p:txBody>
      </p:sp>
      <p:sp>
        <p:nvSpPr>
          <p:cNvPr id="3" name="Content Placeholder 2">
            <a:extLst>
              <a:ext uri="{FF2B5EF4-FFF2-40B4-BE49-F238E27FC236}">
                <a16:creationId xmlns:a16="http://schemas.microsoft.com/office/drawing/2014/main" id="{743089AF-387C-2A43-A86F-DD75E4CFBDE5}"/>
              </a:ext>
            </a:extLst>
          </p:cNvPr>
          <p:cNvSpPr>
            <a:spLocks noGrp="1"/>
          </p:cNvSpPr>
          <p:nvPr>
            <p:ph sz="half" idx="1" hasCustomPrompt="1"/>
          </p:nvPr>
        </p:nvSpPr>
        <p:spPr>
          <a:xfrm>
            <a:off x="838200" y="1825625"/>
            <a:ext cx="5181600" cy="4032734"/>
          </a:xfrm>
        </p:spPr>
        <p:txBody>
          <a:body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2692492C-1BE8-314B-8ED1-7D1971786834}"/>
              </a:ext>
            </a:extLst>
          </p:cNvPr>
          <p:cNvSpPr>
            <a:spLocks noGrp="1"/>
          </p:cNvSpPr>
          <p:nvPr>
            <p:ph sz="half" idx="2" hasCustomPrompt="1"/>
          </p:nvPr>
        </p:nvSpPr>
        <p:spPr>
          <a:xfrm>
            <a:off x="6172200" y="1825625"/>
            <a:ext cx="5181600" cy="403273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05900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79B8-1A29-BE48-A5C0-C014DE92DB32}"/>
              </a:ext>
            </a:extLst>
          </p:cNvPr>
          <p:cNvSpPr>
            <a:spLocks noGrp="1"/>
          </p:cNvSpPr>
          <p:nvPr>
            <p:ph type="title" hasCustomPrompt="1"/>
          </p:nvPr>
        </p:nvSpPr>
        <p:spPr>
          <a:xfrm>
            <a:off x="839788" y="365125"/>
            <a:ext cx="10515600" cy="1325563"/>
          </a:xfrm>
        </p:spPr>
        <p:txBody>
          <a:bodyPr/>
          <a:lstStyle/>
          <a:p>
            <a:r>
              <a:rPr lang="en-GB" dirty="0"/>
              <a:t>Click to edit Master title style (</a:t>
            </a:r>
            <a:r>
              <a:rPr lang="en-GB" dirty="0" err="1"/>
              <a:t>calibri</a:t>
            </a:r>
            <a:r>
              <a:rPr lang="en-GB" dirty="0"/>
              <a:t> font)</a:t>
            </a:r>
            <a:endParaRPr lang="en-US" dirty="0"/>
          </a:p>
        </p:txBody>
      </p:sp>
      <p:sp>
        <p:nvSpPr>
          <p:cNvPr id="3" name="Text Placeholder 2">
            <a:extLst>
              <a:ext uri="{FF2B5EF4-FFF2-40B4-BE49-F238E27FC236}">
                <a16:creationId xmlns:a16="http://schemas.microsoft.com/office/drawing/2014/main" id="{B2747040-F818-E142-9DA2-FF51E9311CB2}"/>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 (use </a:t>
            </a:r>
            <a:r>
              <a:rPr lang="en-GB" dirty="0" err="1"/>
              <a:t>calibri</a:t>
            </a:r>
            <a:r>
              <a:rPr lang="en-GB" dirty="0"/>
              <a:t> font)</a:t>
            </a:r>
          </a:p>
        </p:txBody>
      </p:sp>
      <p:sp>
        <p:nvSpPr>
          <p:cNvPr id="4" name="Content Placeholder 3">
            <a:extLst>
              <a:ext uri="{FF2B5EF4-FFF2-40B4-BE49-F238E27FC236}">
                <a16:creationId xmlns:a16="http://schemas.microsoft.com/office/drawing/2014/main" id="{2BFD9231-13D8-104C-BE83-08C0FA745A94}"/>
              </a:ext>
            </a:extLst>
          </p:cNvPr>
          <p:cNvSpPr>
            <a:spLocks noGrp="1"/>
          </p:cNvSpPr>
          <p:nvPr>
            <p:ph sz="half" idx="2" hasCustomPrompt="1"/>
          </p:nvPr>
        </p:nvSpPr>
        <p:spPr>
          <a:xfrm>
            <a:off x="839788" y="2505075"/>
            <a:ext cx="5157787" cy="3291291"/>
          </a:xfrm>
        </p:spPr>
        <p:txBody>
          <a:body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1965025C-97AB-DB45-A331-B0EF39F2120F}"/>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 (use </a:t>
            </a:r>
            <a:r>
              <a:rPr lang="en-GB" dirty="0" err="1"/>
              <a:t>calibri</a:t>
            </a:r>
            <a:r>
              <a:rPr lang="en-GB" dirty="0"/>
              <a:t> font)</a:t>
            </a:r>
          </a:p>
        </p:txBody>
      </p:sp>
      <p:sp>
        <p:nvSpPr>
          <p:cNvPr id="6" name="Content Placeholder 5">
            <a:extLst>
              <a:ext uri="{FF2B5EF4-FFF2-40B4-BE49-F238E27FC236}">
                <a16:creationId xmlns:a16="http://schemas.microsoft.com/office/drawing/2014/main" id="{94F70387-9CC3-DB47-9E64-FDAD968E52C1}"/>
              </a:ext>
            </a:extLst>
          </p:cNvPr>
          <p:cNvSpPr>
            <a:spLocks noGrp="1"/>
          </p:cNvSpPr>
          <p:nvPr>
            <p:ph sz="quarter" idx="4" hasCustomPrompt="1"/>
          </p:nvPr>
        </p:nvSpPr>
        <p:spPr>
          <a:xfrm>
            <a:off x="6172200" y="2505075"/>
            <a:ext cx="5183188" cy="3291291"/>
          </a:xfrm>
        </p:spPr>
        <p:txBody>
          <a:body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3DFF1717-6DC4-0D45-B302-24A844A6C236}"/>
              </a:ext>
            </a:extLst>
          </p:cNvPr>
          <p:cNvCxnSpPr>
            <a:cxnSpLocks/>
          </p:cNvCxnSpPr>
          <p:nvPr userDrawn="1"/>
        </p:nvCxnSpPr>
        <p:spPr>
          <a:xfrm>
            <a:off x="5450329" y="6522582"/>
            <a:ext cx="541635" cy="1357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8C082B-5618-0D42-8ED2-1307C6F74FCA}"/>
              </a:ext>
            </a:extLst>
          </p:cNvPr>
          <p:cNvCxnSpPr>
            <a:cxnSpLocks/>
          </p:cNvCxnSpPr>
          <p:nvPr userDrawn="1"/>
        </p:nvCxnSpPr>
        <p:spPr>
          <a:xfrm flipV="1">
            <a:off x="6236319" y="6006094"/>
            <a:ext cx="1856921" cy="6522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158C23-AE64-174D-89BB-BF35E6E84AD8}"/>
              </a:ext>
            </a:extLst>
          </p:cNvPr>
          <p:cNvCxnSpPr/>
          <p:nvPr userDrawn="1"/>
        </p:nvCxnSpPr>
        <p:spPr>
          <a:xfrm>
            <a:off x="8318705" y="6006095"/>
            <a:ext cx="1510119" cy="5500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01F9C5B-633D-2745-8282-1FDF94C0619D}"/>
              </a:ext>
            </a:extLst>
          </p:cNvPr>
          <p:cNvSpPr/>
          <p:nvPr userDrawn="1"/>
        </p:nvSpPr>
        <p:spPr>
          <a:xfrm>
            <a:off x="6042948" y="6610753"/>
            <a:ext cx="162965" cy="16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AC355A5-B1AC-A34F-94BE-6695C32BA4B1}"/>
              </a:ext>
            </a:extLst>
          </p:cNvPr>
          <p:cNvSpPr/>
          <p:nvPr userDrawn="1"/>
        </p:nvSpPr>
        <p:spPr>
          <a:xfrm>
            <a:off x="8124490" y="5924612"/>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BDEAEBB-4094-7647-AF15-D2DE5D127338}"/>
              </a:ext>
            </a:extLst>
          </p:cNvPr>
          <p:cNvSpPr/>
          <p:nvPr userDrawn="1"/>
        </p:nvSpPr>
        <p:spPr>
          <a:xfrm>
            <a:off x="9879808" y="6496807"/>
            <a:ext cx="162965" cy="16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7768B19C-59C8-3B44-96F4-F139938437DB}"/>
              </a:ext>
            </a:extLst>
          </p:cNvPr>
          <p:cNvCxnSpPr>
            <a:cxnSpLocks/>
          </p:cNvCxnSpPr>
          <p:nvPr userDrawn="1"/>
        </p:nvCxnSpPr>
        <p:spPr>
          <a:xfrm flipV="1">
            <a:off x="10093757" y="5631125"/>
            <a:ext cx="2098243" cy="911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69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79B8-1A29-BE48-A5C0-C014DE92DB32}"/>
              </a:ext>
            </a:extLst>
          </p:cNvPr>
          <p:cNvSpPr>
            <a:spLocks noGrp="1"/>
          </p:cNvSpPr>
          <p:nvPr>
            <p:ph type="title" hasCustomPrompt="1"/>
          </p:nvPr>
        </p:nvSpPr>
        <p:spPr>
          <a:xfrm>
            <a:off x="839788" y="365125"/>
            <a:ext cx="10515600" cy="1325563"/>
          </a:xfrm>
        </p:spPr>
        <p:txBody>
          <a:bodyPr/>
          <a:lstStyle/>
          <a:p>
            <a:r>
              <a:rPr lang="en-GB" dirty="0"/>
              <a:t>Click to edit Master title style (</a:t>
            </a:r>
            <a:r>
              <a:rPr lang="en-GB" dirty="0" err="1"/>
              <a:t>calibri</a:t>
            </a:r>
            <a:r>
              <a:rPr lang="en-GB" dirty="0"/>
              <a:t> font)</a:t>
            </a:r>
            <a:endParaRPr lang="en-US" dirty="0"/>
          </a:p>
        </p:txBody>
      </p:sp>
      <p:sp>
        <p:nvSpPr>
          <p:cNvPr id="4" name="Content Placeholder 3">
            <a:extLst>
              <a:ext uri="{FF2B5EF4-FFF2-40B4-BE49-F238E27FC236}">
                <a16:creationId xmlns:a16="http://schemas.microsoft.com/office/drawing/2014/main" id="{2BFD9231-13D8-104C-BE83-08C0FA745A94}"/>
              </a:ext>
            </a:extLst>
          </p:cNvPr>
          <p:cNvSpPr>
            <a:spLocks noGrp="1"/>
          </p:cNvSpPr>
          <p:nvPr>
            <p:ph sz="half" idx="2" hasCustomPrompt="1"/>
          </p:nvPr>
        </p:nvSpPr>
        <p:spPr>
          <a:xfrm>
            <a:off x="839788" y="1964267"/>
            <a:ext cx="10515600" cy="3832099"/>
          </a:xfrm>
        </p:spPr>
        <p:txBody>
          <a:body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8" name="Straight Connector 7">
            <a:extLst>
              <a:ext uri="{FF2B5EF4-FFF2-40B4-BE49-F238E27FC236}">
                <a16:creationId xmlns:a16="http://schemas.microsoft.com/office/drawing/2014/main" id="{3DFF1717-6DC4-0D45-B302-24A844A6C236}"/>
              </a:ext>
            </a:extLst>
          </p:cNvPr>
          <p:cNvCxnSpPr>
            <a:cxnSpLocks/>
          </p:cNvCxnSpPr>
          <p:nvPr userDrawn="1"/>
        </p:nvCxnSpPr>
        <p:spPr>
          <a:xfrm>
            <a:off x="5450329" y="6522582"/>
            <a:ext cx="541635" cy="1357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8C082B-5618-0D42-8ED2-1307C6F74FCA}"/>
              </a:ext>
            </a:extLst>
          </p:cNvPr>
          <p:cNvCxnSpPr>
            <a:cxnSpLocks/>
          </p:cNvCxnSpPr>
          <p:nvPr userDrawn="1"/>
        </p:nvCxnSpPr>
        <p:spPr>
          <a:xfrm flipV="1">
            <a:off x="6236319" y="6006094"/>
            <a:ext cx="1856921" cy="6522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158C23-AE64-174D-89BB-BF35E6E84AD8}"/>
              </a:ext>
            </a:extLst>
          </p:cNvPr>
          <p:cNvCxnSpPr/>
          <p:nvPr userDrawn="1"/>
        </p:nvCxnSpPr>
        <p:spPr>
          <a:xfrm>
            <a:off x="8318705" y="6006095"/>
            <a:ext cx="1510119" cy="5500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01F9C5B-633D-2745-8282-1FDF94C0619D}"/>
              </a:ext>
            </a:extLst>
          </p:cNvPr>
          <p:cNvSpPr/>
          <p:nvPr userDrawn="1"/>
        </p:nvSpPr>
        <p:spPr>
          <a:xfrm>
            <a:off x="6042948" y="6610753"/>
            <a:ext cx="162965" cy="16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AC355A5-B1AC-A34F-94BE-6695C32BA4B1}"/>
              </a:ext>
            </a:extLst>
          </p:cNvPr>
          <p:cNvSpPr/>
          <p:nvPr userDrawn="1"/>
        </p:nvSpPr>
        <p:spPr>
          <a:xfrm>
            <a:off x="8124490" y="5924612"/>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BDEAEBB-4094-7647-AF15-D2DE5D127338}"/>
              </a:ext>
            </a:extLst>
          </p:cNvPr>
          <p:cNvSpPr/>
          <p:nvPr userDrawn="1"/>
        </p:nvSpPr>
        <p:spPr>
          <a:xfrm>
            <a:off x="9879808" y="6496807"/>
            <a:ext cx="162965" cy="16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7768B19C-59C8-3B44-96F4-F139938437DB}"/>
              </a:ext>
            </a:extLst>
          </p:cNvPr>
          <p:cNvCxnSpPr>
            <a:cxnSpLocks/>
          </p:cNvCxnSpPr>
          <p:nvPr userDrawn="1"/>
        </p:nvCxnSpPr>
        <p:spPr>
          <a:xfrm flipV="1">
            <a:off x="10093757" y="5631125"/>
            <a:ext cx="2098243" cy="911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348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866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7F6C-96EF-094A-823C-3922A3EACD35}"/>
              </a:ext>
            </a:extLst>
          </p:cNvPr>
          <p:cNvSpPr>
            <a:spLocks noGrp="1"/>
          </p:cNvSpPr>
          <p:nvPr>
            <p:ph type="title" hasCustomPrompt="1"/>
          </p:nvPr>
        </p:nvSpPr>
        <p:spPr>
          <a:xfrm>
            <a:off x="839788" y="457200"/>
            <a:ext cx="3932237" cy="1600200"/>
          </a:xfrm>
        </p:spPr>
        <p:txBody>
          <a:bodyPr anchor="b"/>
          <a:lstStyle>
            <a:lvl1pPr>
              <a:defRPr sz="3200"/>
            </a:lvl1pPr>
          </a:lstStyle>
          <a:p>
            <a:r>
              <a:rPr lang="en-GB" dirty="0"/>
              <a:t>Click to edit Master title style (</a:t>
            </a:r>
            <a:r>
              <a:rPr lang="en-GB" dirty="0" err="1"/>
              <a:t>calibri</a:t>
            </a:r>
            <a:r>
              <a:rPr lang="en-GB" dirty="0"/>
              <a:t> font)</a:t>
            </a:r>
            <a:endParaRPr lang="en-US" dirty="0"/>
          </a:p>
        </p:txBody>
      </p:sp>
      <p:sp>
        <p:nvSpPr>
          <p:cNvPr id="3" name="Content Placeholder 2">
            <a:extLst>
              <a:ext uri="{FF2B5EF4-FFF2-40B4-BE49-F238E27FC236}">
                <a16:creationId xmlns:a16="http://schemas.microsoft.com/office/drawing/2014/main" id="{95664A08-E9F7-5144-A4F0-AB9522370BA2}"/>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B8A02510-5590-A84C-88FB-107A40BE5CEE}"/>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 (use </a:t>
            </a:r>
            <a:r>
              <a:rPr lang="en-GB" dirty="0" err="1"/>
              <a:t>calibri</a:t>
            </a:r>
            <a:r>
              <a:rPr lang="en-GB" dirty="0"/>
              <a:t> font)</a:t>
            </a:r>
          </a:p>
        </p:txBody>
      </p:sp>
    </p:spTree>
    <p:extLst>
      <p:ext uri="{BB962C8B-B14F-4D97-AF65-F5344CB8AC3E}">
        <p14:creationId xmlns:p14="http://schemas.microsoft.com/office/powerpoint/2010/main" val="2120935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D1EB-BBE9-0345-8E8F-86AFA9F8C3FF}"/>
              </a:ext>
            </a:extLst>
          </p:cNvPr>
          <p:cNvSpPr>
            <a:spLocks noGrp="1"/>
          </p:cNvSpPr>
          <p:nvPr>
            <p:ph type="title" hasCustomPrompt="1"/>
          </p:nvPr>
        </p:nvSpPr>
        <p:spPr>
          <a:xfrm>
            <a:off x="839788" y="457200"/>
            <a:ext cx="3932237" cy="1600200"/>
          </a:xfrm>
        </p:spPr>
        <p:txBody>
          <a:bodyPr anchor="b"/>
          <a:lstStyle>
            <a:lvl1pPr algn="l">
              <a:defRPr sz="3200"/>
            </a:lvl1pPr>
          </a:lstStyle>
          <a:p>
            <a:r>
              <a:rPr lang="en-GB" dirty="0"/>
              <a:t>Click to edit Master title style (</a:t>
            </a:r>
            <a:r>
              <a:rPr lang="en-GB" dirty="0" err="1"/>
              <a:t>calibri</a:t>
            </a:r>
            <a:r>
              <a:rPr lang="en-GB" dirty="0"/>
              <a:t> font) </a:t>
            </a:r>
            <a:endParaRPr lang="en-US" dirty="0"/>
          </a:p>
        </p:txBody>
      </p:sp>
      <p:sp>
        <p:nvSpPr>
          <p:cNvPr id="3" name="Picture Placeholder 2">
            <a:extLst>
              <a:ext uri="{FF2B5EF4-FFF2-40B4-BE49-F238E27FC236}">
                <a16:creationId xmlns:a16="http://schemas.microsoft.com/office/drawing/2014/main" id="{065F78AF-BADD-AA4C-A2B0-5AB25BBDF85A}"/>
              </a:ext>
            </a:extLst>
          </p:cNvPr>
          <p:cNvSpPr>
            <a:spLocks noGrp="1"/>
          </p:cNvSpPr>
          <p:nvPr>
            <p:ph type="pic" idx="1" hasCustomPrompt="1"/>
          </p:nvPr>
        </p:nvSpPr>
        <p:spPr>
          <a:xfrm>
            <a:off x="5183187" y="1466661"/>
            <a:ext cx="6387141" cy="43943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sp>
        <p:nvSpPr>
          <p:cNvPr id="4" name="Text Placeholder 3">
            <a:extLst>
              <a:ext uri="{FF2B5EF4-FFF2-40B4-BE49-F238E27FC236}">
                <a16:creationId xmlns:a16="http://schemas.microsoft.com/office/drawing/2014/main" id="{13AED8CD-6F96-804C-A982-25F1C4A72EB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 (use </a:t>
            </a:r>
            <a:r>
              <a:rPr lang="en-GB" dirty="0" err="1"/>
              <a:t>calibri</a:t>
            </a:r>
            <a:r>
              <a:rPr lang="en-GB" dirty="0"/>
              <a:t> font)</a:t>
            </a:r>
          </a:p>
        </p:txBody>
      </p:sp>
      <p:cxnSp>
        <p:nvCxnSpPr>
          <p:cNvPr id="5" name="Straight Connector 4">
            <a:extLst>
              <a:ext uri="{FF2B5EF4-FFF2-40B4-BE49-F238E27FC236}">
                <a16:creationId xmlns:a16="http://schemas.microsoft.com/office/drawing/2014/main" id="{CDDDF8A3-9603-D348-9D95-54CD16731859}"/>
              </a:ext>
            </a:extLst>
          </p:cNvPr>
          <p:cNvCxnSpPr>
            <a:cxnSpLocks/>
          </p:cNvCxnSpPr>
          <p:nvPr userDrawn="1"/>
        </p:nvCxnSpPr>
        <p:spPr>
          <a:xfrm>
            <a:off x="5450329" y="6522582"/>
            <a:ext cx="541635" cy="1357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1320F6-2DDB-574A-BBAA-B00FD8D58F21}"/>
              </a:ext>
            </a:extLst>
          </p:cNvPr>
          <p:cNvCxnSpPr>
            <a:cxnSpLocks/>
          </p:cNvCxnSpPr>
          <p:nvPr userDrawn="1"/>
        </p:nvCxnSpPr>
        <p:spPr>
          <a:xfrm flipV="1">
            <a:off x="6236319" y="6006094"/>
            <a:ext cx="1856921" cy="6522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FB9631-E52A-D247-B940-86516DB84E3D}"/>
              </a:ext>
            </a:extLst>
          </p:cNvPr>
          <p:cNvCxnSpPr/>
          <p:nvPr userDrawn="1"/>
        </p:nvCxnSpPr>
        <p:spPr>
          <a:xfrm>
            <a:off x="8318705" y="6006095"/>
            <a:ext cx="1510119" cy="5500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304DA50-8B39-CD46-8935-98F413A1EEE6}"/>
              </a:ext>
            </a:extLst>
          </p:cNvPr>
          <p:cNvSpPr/>
          <p:nvPr userDrawn="1"/>
        </p:nvSpPr>
        <p:spPr>
          <a:xfrm>
            <a:off x="6042948" y="6610753"/>
            <a:ext cx="162965" cy="16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369E2BD-F92E-3249-BB40-B9B882452554}"/>
              </a:ext>
            </a:extLst>
          </p:cNvPr>
          <p:cNvSpPr/>
          <p:nvPr userDrawn="1"/>
        </p:nvSpPr>
        <p:spPr>
          <a:xfrm>
            <a:off x="8124490" y="5924612"/>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35D25B-F904-0845-8AED-D5D0613F2EB6}"/>
              </a:ext>
            </a:extLst>
          </p:cNvPr>
          <p:cNvSpPr/>
          <p:nvPr userDrawn="1"/>
        </p:nvSpPr>
        <p:spPr>
          <a:xfrm>
            <a:off x="9879808" y="6496807"/>
            <a:ext cx="162965" cy="16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58CB82-C2A9-F14C-8CDA-51C0AD825770}"/>
              </a:ext>
            </a:extLst>
          </p:cNvPr>
          <p:cNvCxnSpPr>
            <a:cxnSpLocks/>
          </p:cNvCxnSpPr>
          <p:nvPr userDrawn="1"/>
        </p:nvCxnSpPr>
        <p:spPr>
          <a:xfrm flipV="1">
            <a:off x="10093757" y="5631125"/>
            <a:ext cx="2098243" cy="911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721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 mini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D1EB-BBE9-0345-8E8F-86AFA9F8C3FF}"/>
              </a:ext>
            </a:extLst>
          </p:cNvPr>
          <p:cNvSpPr>
            <a:spLocks noGrp="1"/>
          </p:cNvSpPr>
          <p:nvPr>
            <p:ph type="title" hasCustomPrompt="1"/>
          </p:nvPr>
        </p:nvSpPr>
        <p:spPr>
          <a:xfrm>
            <a:off x="839788" y="457200"/>
            <a:ext cx="3932237" cy="1600200"/>
          </a:xfrm>
        </p:spPr>
        <p:txBody>
          <a:bodyPr anchor="b"/>
          <a:lstStyle>
            <a:lvl1pPr algn="l">
              <a:defRPr sz="3200"/>
            </a:lvl1pPr>
          </a:lstStyle>
          <a:p>
            <a:r>
              <a:rPr lang="en-GB" dirty="0"/>
              <a:t>Click to edit Master title style (</a:t>
            </a:r>
            <a:r>
              <a:rPr lang="en-GB" dirty="0" err="1"/>
              <a:t>calibri</a:t>
            </a:r>
            <a:r>
              <a:rPr lang="en-GB" dirty="0"/>
              <a:t> font) </a:t>
            </a:r>
            <a:endParaRPr lang="en-US" dirty="0"/>
          </a:p>
        </p:txBody>
      </p:sp>
      <p:sp>
        <p:nvSpPr>
          <p:cNvPr id="3" name="Picture Placeholder 2">
            <a:extLst>
              <a:ext uri="{FF2B5EF4-FFF2-40B4-BE49-F238E27FC236}">
                <a16:creationId xmlns:a16="http://schemas.microsoft.com/office/drawing/2014/main" id="{065F78AF-BADD-AA4C-A2B0-5AB25BBDF85A}"/>
              </a:ext>
            </a:extLst>
          </p:cNvPr>
          <p:cNvSpPr>
            <a:spLocks noGrp="1"/>
          </p:cNvSpPr>
          <p:nvPr>
            <p:ph type="pic" idx="1" hasCustomPrompt="1"/>
          </p:nvPr>
        </p:nvSpPr>
        <p:spPr>
          <a:xfrm>
            <a:off x="5183187" y="1466661"/>
            <a:ext cx="6387141" cy="43943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sp>
        <p:nvSpPr>
          <p:cNvPr id="4" name="Text Placeholder 3">
            <a:extLst>
              <a:ext uri="{FF2B5EF4-FFF2-40B4-BE49-F238E27FC236}">
                <a16:creationId xmlns:a16="http://schemas.microsoft.com/office/drawing/2014/main" id="{13AED8CD-6F96-804C-A982-25F1C4A72EB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 (use </a:t>
            </a:r>
            <a:r>
              <a:rPr lang="en-GB" dirty="0" err="1"/>
              <a:t>calibri</a:t>
            </a:r>
            <a:r>
              <a:rPr lang="en-GB" dirty="0"/>
              <a:t> font)</a:t>
            </a:r>
          </a:p>
        </p:txBody>
      </p:sp>
    </p:spTree>
    <p:extLst>
      <p:ext uri="{BB962C8B-B14F-4D97-AF65-F5344CB8AC3E}">
        <p14:creationId xmlns:p14="http://schemas.microsoft.com/office/powerpoint/2010/main" val="3067523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F4AF-FD28-CB4D-B144-2A974B25AAE0}"/>
              </a:ext>
            </a:extLst>
          </p:cNvPr>
          <p:cNvSpPr>
            <a:spLocks noGrp="1"/>
          </p:cNvSpPr>
          <p:nvPr>
            <p:ph type="title" hasCustomPrompt="1"/>
          </p:nvPr>
        </p:nvSpPr>
        <p:spPr/>
        <p:txBody>
          <a:bodyPr/>
          <a:lstStyle/>
          <a:p>
            <a:r>
              <a:rPr lang="en-GB" dirty="0"/>
              <a:t>Click to edit Master title style (</a:t>
            </a:r>
            <a:r>
              <a:rPr lang="en-GB" dirty="0" err="1"/>
              <a:t>calibri</a:t>
            </a:r>
            <a:r>
              <a:rPr lang="en-GB" dirty="0"/>
              <a:t> font)</a:t>
            </a:r>
            <a:endParaRPr lang="en-US" dirty="0"/>
          </a:p>
        </p:txBody>
      </p:sp>
      <p:sp>
        <p:nvSpPr>
          <p:cNvPr id="3" name="Vertical Text Placeholder 2">
            <a:extLst>
              <a:ext uri="{FF2B5EF4-FFF2-40B4-BE49-F238E27FC236}">
                <a16:creationId xmlns:a16="http://schemas.microsoft.com/office/drawing/2014/main" id="{D0095120-81C7-0F4F-9E56-C255E4B499B3}"/>
              </a:ext>
            </a:extLst>
          </p:cNvPr>
          <p:cNvSpPr>
            <a:spLocks noGrp="1"/>
          </p:cNvSpPr>
          <p:nvPr>
            <p:ph type="body" orient="vert" idx="1" hasCustomPrompt="1"/>
          </p:nvPr>
        </p:nvSpPr>
        <p:spPr/>
        <p:txBody>
          <a:bodyPr vert="eaVert"/>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82770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2A6BF-EF2B-9946-81A6-E7FD38157A73}"/>
              </a:ext>
            </a:extLst>
          </p:cNvPr>
          <p:cNvSpPr>
            <a:spLocks noGrp="1"/>
          </p:cNvSpPr>
          <p:nvPr>
            <p:ph type="title" orient="vert" hasCustomPrompt="1"/>
          </p:nvPr>
        </p:nvSpPr>
        <p:spPr>
          <a:xfrm>
            <a:off x="8724900" y="365125"/>
            <a:ext cx="2628900" cy="5365115"/>
          </a:xfrm>
        </p:spPr>
        <p:txBody>
          <a:bodyPr vert="eaVert"/>
          <a:lstStyle/>
          <a:p>
            <a:r>
              <a:rPr lang="en-GB" dirty="0"/>
              <a:t>Click to edit Master title style (</a:t>
            </a:r>
            <a:r>
              <a:rPr lang="en-GB" dirty="0" err="1"/>
              <a:t>calibri</a:t>
            </a:r>
            <a:r>
              <a:rPr lang="en-GB" dirty="0"/>
              <a:t> font)</a:t>
            </a:r>
            <a:endParaRPr lang="en-US" dirty="0"/>
          </a:p>
        </p:txBody>
      </p:sp>
      <p:sp>
        <p:nvSpPr>
          <p:cNvPr id="3" name="Vertical Text Placeholder 2">
            <a:extLst>
              <a:ext uri="{FF2B5EF4-FFF2-40B4-BE49-F238E27FC236}">
                <a16:creationId xmlns:a16="http://schemas.microsoft.com/office/drawing/2014/main" id="{381C0F58-5D21-BD47-941C-4AA723C79771}"/>
              </a:ext>
            </a:extLst>
          </p:cNvPr>
          <p:cNvSpPr>
            <a:spLocks noGrp="1"/>
          </p:cNvSpPr>
          <p:nvPr>
            <p:ph type="body" orient="vert" idx="1" hasCustomPrompt="1"/>
          </p:nvPr>
        </p:nvSpPr>
        <p:spPr>
          <a:xfrm>
            <a:off x="838200" y="365125"/>
            <a:ext cx="7734300" cy="5365115"/>
          </a:xfrm>
        </p:spPr>
        <p:txBody>
          <a:bodyPr vert="eaVert"/>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7379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037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bulb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A989A0-1A94-CB40-9159-89D2A659EF1C}"/>
              </a:ext>
            </a:extLst>
          </p:cNvPr>
          <p:cNvSpPr>
            <a:spLocks noGrp="1"/>
          </p:cNvSpPr>
          <p:nvPr>
            <p:ph type="title" hasCustomPrompt="1"/>
          </p:nvPr>
        </p:nvSpPr>
        <p:spPr>
          <a:xfrm>
            <a:off x="824402" y="1379729"/>
            <a:ext cx="10515600" cy="2852737"/>
          </a:xfrm>
        </p:spPr>
        <p:txBody>
          <a:bodyPr anchor="b">
            <a:normAutofit/>
          </a:bodyPr>
          <a:lstStyle>
            <a:lvl1pPr algn="ctr">
              <a:defRPr sz="5500" b="1" i="0" baseline="0">
                <a:solidFill>
                  <a:srgbClr val="333F48"/>
                </a:solidFill>
                <a:latin typeface="Calibri" panose="020F0502020204030204" pitchFamily="34" charset="0"/>
                <a:cs typeface="Arial" panose="020B0604020202020204" pitchFamily="34" charset="0"/>
              </a:defRPr>
            </a:lvl1pPr>
          </a:lstStyle>
          <a:p>
            <a:r>
              <a:rPr lang="en-US" dirty="0"/>
              <a:t>Click to edit </a:t>
            </a:r>
            <a:br>
              <a:rPr lang="en-US" dirty="0"/>
            </a:br>
            <a:r>
              <a:rPr lang="en-US" dirty="0"/>
              <a:t>(use </a:t>
            </a:r>
            <a:r>
              <a:rPr lang="en-US" dirty="0" err="1"/>
              <a:t>calibri</a:t>
            </a:r>
            <a:r>
              <a:rPr lang="en-US" dirty="0"/>
              <a:t> font)</a:t>
            </a:r>
          </a:p>
        </p:txBody>
      </p:sp>
      <p:sp>
        <p:nvSpPr>
          <p:cNvPr id="8" name="Text Placeholder 2">
            <a:extLst>
              <a:ext uri="{FF2B5EF4-FFF2-40B4-BE49-F238E27FC236}">
                <a16:creationId xmlns:a16="http://schemas.microsoft.com/office/drawing/2014/main" id="{DF9C1C0B-7F41-034B-8849-37273E177281}"/>
              </a:ext>
            </a:extLst>
          </p:cNvPr>
          <p:cNvSpPr>
            <a:spLocks noGrp="1"/>
          </p:cNvSpPr>
          <p:nvPr>
            <p:ph type="body" idx="1" hasCustomPrompt="1"/>
          </p:nvPr>
        </p:nvSpPr>
        <p:spPr>
          <a:xfrm>
            <a:off x="831850" y="4589463"/>
            <a:ext cx="10515600" cy="1500187"/>
          </a:xfrm>
        </p:spPr>
        <p:txBody>
          <a:bodyPr/>
          <a:lstStyle>
            <a:lvl1pPr marL="0" indent="0" algn="ctr">
              <a:buNone/>
              <a:defRPr sz="2400" baseline="0">
                <a:solidFill>
                  <a:srgbClr val="487A7B"/>
                </a:solidFill>
                <a:latin typeface="Calibri" panose="020F050202020403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 (use </a:t>
            </a:r>
            <a:r>
              <a:rPr lang="en-US" dirty="0" err="1"/>
              <a:t>calibri</a:t>
            </a:r>
            <a:r>
              <a:rPr lang="en-US" dirty="0"/>
              <a:t> font)</a:t>
            </a:r>
          </a:p>
        </p:txBody>
      </p:sp>
      <p:pic>
        <p:nvPicPr>
          <p:cNvPr id="12" name="Picture 11">
            <a:extLst>
              <a:ext uri="{FF2B5EF4-FFF2-40B4-BE49-F238E27FC236}">
                <a16:creationId xmlns:a16="http://schemas.microsoft.com/office/drawing/2014/main" id="{B1181AC5-51D6-4949-A896-033D726EA34F}"/>
              </a:ext>
            </a:extLst>
          </p:cNvPr>
          <p:cNvPicPr>
            <a:picLocks noChangeAspect="1"/>
          </p:cNvPicPr>
          <p:nvPr userDrawn="1"/>
        </p:nvPicPr>
        <p:blipFill>
          <a:blip r:embed="rId2">
            <a:alphaModFix amt="10000"/>
          </a:blip>
          <a:stretch>
            <a:fillRect/>
          </a:stretch>
        </p:blipFill>
        <p:spPr>
          <a:xfrm rot="20019285">
            <a:off x="917959" y="-135168"/>
            <a:ext cx="1424972" cy="2257540"/>
          </a:xfrm>
          <a:prstGeom prst="rect">
            <a:avLst/>
          </a:prstGeom>
        </p:spPr>
      </p:pic>
      <p:pic>
        <p:nvPicPr>
          <p:cNvPr id="13" name="Picture 12">
            <a:extLst>
              <a:ext uri="{FF2B5EF4-FFF2-40B4-BE49-F238E27FC236}">
                <a16:creationId xmlns:a16="http://schemas.microsoft.com/office/drawing/2014/main" id="{AC37EBEC-C76C-2645-8FDE-7D646EC00FF0}"/>
              </a:ext>
            </a:extLst>
          </p:cNvPr>
          <p:cNvPicPr>
            <a:picLocks noChangeAspect="1"/>
          </p:cNvPicPr>
          <p:nvPr userDrawn="1"/>
        </p:nvPicPr>
        <p:blipFill>
          <a:blip r:embed="rId2">
            <a:alphaModFix amt="10000"/>
          </a:blip>
          <a:stretch>
            <a:fillRect/>
          </a:stretch>
        </p:blipFill>
        <p:spPr>
          <a:xfrm rot="1231937">
            <a:off x="9211326" y="2710467"/>
            <a:ext cx="2429368" cy="3848775"/>
          </a:xfrm>
          <a:prstGeom prst="rect">
            <a:avLst/>
          </a:prstGeom>
        </p:spPr>
      </p:pic>
    </p:spTree>
    <p:extLst>
      <p:ext uri="{BB962C8B-B14F-4D97-AF65-F5344CB8AC3E}">
        <p14:creationId xmlns:p14="http://schemas.microsoft.com/office/powerpoint/2010/main" val="32044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minimum'">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CB01B25-A76A-C248-BAE5-5178074057B7}"/>
              </a:ext>
            </a:extLst>
          </p:cNvPr>
          <p:cNvSpPr>
            <a:spLocks noGrp="1"/>
          </p:cNvSpPr>
          <p:nvPr>
            <p:ph type="body" sz="quarter" idx="10" hasCustomPrompt="1"/>
          </p:nvPr>
        </p:nvSpPr>
        <p:spPr>
          <a:xfrm>
            <a:off x="838200" y="3626825"/>
            <a:ext cx="10515600" cy="1325563"/>
          </a:xfrm>
        </p:spPr>
        <p:txBody>
          <a:bodyPr>
            <a:noAutofit/>
          </a:bodyPr>
          <a:lstStyle>
            <a:lvl1pPr marL="0" indent="0" algn="ctr">
              <a:buNone/>
              <a:defRPr sz="2400" baseline="0">
                <a:solidFill>
                  <a:srgbClr val="487A7B"/>
                </a:solidFill>
              </a:defRPr>
            </a:lvl1pPr>
            <a:lvl2pPr algn="ctr">
              <a:defRPr sz="2400" baseline="0">
                <a:solidFill>
                  <a:srgbClr val="487A7B"/>
                </a:solidFill>
              </a:defRPr>
            </a:lvl2pPr>
            <a:lvl3pPr algn="ctr">
              <a:defRPr sz="2400" baseline="0">
                <a:solidFill>
                  <a:srgbClr val="487A7B"/>
                </a:solidFill>
              </a:defRPr>
            </a:lvl3pPr>
            <a:lvl4pPr algn="ctr">
              <a:defRPr sz="2400" baseline="0">
                <a:solidFill>
                  <a:srgbClr val="487A7B"/>
                </a:solidFill>
              </a:defRPr>
            </a:lvl4pPr>
            <a:lvl5pPr algn="ctr">
              <a:defRPr sz="2400" baseline="0">
                <a:solidFill>
                  <a:srgbClr val="487A7B"/>
                </a:solidFill>
              </a:defRPr>
            </a:lvl5pPr>
          </a:lstStyle>
          <a:p>
            <a:pPr lvl="0"/>
            <a:r>
              <a:rPr lang="en-US" dirty="0"/>
              <a:t>Click to edit subtitle style (use Calibri font)</a:t>
            </a:r>
          </a:p>
        </p:txBody>
      </p:sp>
      <p:sp>
        <p:nvSpPr>
          <p:cNvPr id="2" name="Title 1">
            <a:extLst>
              <a:ext uri="{FF2B5EF4-FFF2-40B4-BE49-F238E27FC236}">
                <a16:creationId xmlns:a16="http://schemas.microsoft.com/office/drawing/2014/main" id="{B36ADF0E-6555-2F47-994E-553DAA250481}"/>
              </a:ext>
            </a:extLst>
          </p:cNvPr>
          <p:cNvSpPr>
            <a:spLocks noGrp="1"/>
          </p:cNvSpPr>
          <p:nvPr>
            <p:ph type="title" hasCustomPrompt="1"/>
          </p:nvPr>
        </p:nvSpPr>
        <p:spPr>
          <a:xfrm>
            <a:off x="838200" y="1675150"/>
            <a:ext cx="10515600" cy="1753850"/>
          </a:xfrm>
        </p:spPr>
        <p:txBody>
          <a:bodyPr>
            <a:normAutofit/>
          </a:bodyPr>
          <a:lstStyle>
            <a:lvl1pPr algn="ctr">
              <a:defRPr sz="5500" baseline="0">
                <a:solidFill>
                  <a:srgbClr val="333F48"/>
                </a:solidFill>
              </a:defRPr>
            </a:lvl1pPr>
          </a:lstStyle>
          <a:p>
            <a:r>
              <a:rPr lang="en-GB" dirty="0"/>
              <a:t>Click to edit Master title style</a:t>
            </a:r>
            <a:br>
              <a:rPr lang="en-GB" dirty="0"/>
            </a:br>
            <a:r>
              <a:rPr lang="en-GB" dirty="0"/>
              <a:t>(Calibri font)</a:t>
            </a:r>
            <a:endParaRPr lang="en-US" dirty="0"/>
          </a:p>
        </p:txBody>
      </p:sp>
    </p:spTree>
    <p:extLst>
      <p:ext uri="{BB962C8B-B14F-4D97-AF65-F5344CB8AC3E}">
        <p14:creationId xmlns:p14="http://schemas.microsoft.com/office/powerpoint/2010/main" val="1768050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5D34-00C7-AF43-9596-6BB095E6E4D0}"/>
              </a:ext>
            </a:extLst>
          </p:cNvPr>
          <p:cNvSpPr>
            <a:spLocks noGrp="1"/>
          </p:cNvSpPr>
          <p:nvPr>
            <p:ph type="title" hasCustomPrompt="1"/>
          </p:nvPr>
        </p:nvSpPr>
        <p:spPr/>
        <p:txBody>
          <a:bodyPr/>
          <a:lstStyle>
            <a:lvl1pPr>
              <a:defRPr baseline="0">
                <a:solidFill>
                  <a:srgbClr val="333F48"/>
                </a:solidFill>
              </a:defRPr>
            </a:lvl1pPr>
          </a:lstStyle>
          <a:p>
            <a:r>
              <a:rPr lang="en-GB" dirty="0"/>
              <a:t>Click to edit Master title style (</a:t>
            </a:r>
            <a:r>
              <a:rPr lang="en-GB" dirty="0" err="1"/>
              <a:t>calibri</a:t>
            </a:r>
            <a:r>
              <a:rPr lang="en-GB" dirty="0"/>
              <a:t> font)</a:t>
            </a:r>
            <a:endParaRPr lang="en-US" dirty="0"/>
          </a:p>
        </p:txBody>
      </p:sp>
      <p:sp>
        <p:nvSpPr>
          <p:cNvPr id="3" name="Content Placeholder 2">
            <a:extLst>
              <a:ext uri="{FF2B5EF4-FFF2-40B4-BE49-F238E27FC236}">
                <a16:creationId xmlns:a16="http://schemas.microsoft.com/office/drawing/2014/main" id="{5F649F86-A165-E442-89FB-70B77A8ED7E6}"/>
              </a:ext>
            </a:extLst>
          </p:cNvPr>
          <p:cNvSpPr>
            <a:spLocks noGrp="1"/>
          </p:cNvSpPr>
          <p:nvPr>
            <p:ph idx="1" hasCustomPrompt="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26284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hands'">
    <p:spTree>
      <p:nvGrpSpPr>
        <p:cNvPr id="1" name=""/>
        <p:cNvGrpSpPr/>
        <p:nvPr/>
      </p:nvGrpSpPr>
      <p:grpSpPr>
        <a:xfrm>
          <a:off x="0" y="0"/>
          <a:ext cx="0" cy="0"/>
          <a:chOff x="0" y="0"/>
          <a:chExt cx="0" cy="0"/>
        </a:xfrm>
      </p:grpSpPr>
      <p:pic>
        <p:nvPicPr>
          <p:cNvPr id="21" name="Picture Placeholder 9">
            <a:extLst>
              <a:ext uri="{FF2B5EF4-FFF2-40B4-BE49-F238E27FC236}">
                <a16:creationId xmlns:a16="http://schemas.microsoft.com/office/drawing/2014/main" id="{ED5EF896-9A55-F64D-B85A-68BFE31E3114}"/>
              </a:ext>
            </a:extLst>
          </p:cNvPr>
          <p:cNvPicPr>
            <a:picLocks noChangeAspect="1"/>
          </p:cNvPicPr>
          <p:nvPr userDrawn="1"/>
        </p:nvPicPr>
        <p:blipFill rotWithShape="1">
          <a:blip r:embed="rId2">
            <a:alphaModFix/>
          </a:blip>
          <a:srcRect l="9899" r="12848"/>
          <a:stretch/>
        </p:blipFill>
        <p:spPr>
          <a:xfrm>
            <a:off x="5414827" y="523926"/>
            <a:ext cx="6816684" cy="3919553"/>
          </a:xfrm>
          <a:prstGeom prst="rect">
            <a:avLst/>
          </a:prstGeom>
        </p:spPr>
      </p:pic>
      <p:grpSp>
        <p:nvGrpSpPr>
          <p:cNvPr id="13" name="Group 12">
            <a:extLst>
              <a:ext uri="{FF2B5EF4-FFF2-40B4-BE49-F238E27FC236}">
                <a16:creationId xmlns:a16="http://schemas.microsoft.com/office/drawing/2014/main" id="{4FA8B133-1969-E14A-B379-75E64663B7C2}"/>
              </a:ext>
            </a:extLst>
          </p:cNvPr>
          <p:cNvGrpSpPr/>
          <p:nvPr userDrawn="1"/>
        </p:nvGrpSpPr>
        <p:grpSpPr>
          <a:xfrm>
            <a:off x="5450329" y="5631125"/>
            <a:ext cx="6741671" cy="1142593"/>
            <a:chOff x="5450329" y="5631125"/>
            <a:chExt cx="6741671" cy="1142593"/>
          </a:xfrm>
        </p:grpSpPr>
        <p:cxnSp>
          <p:nvCxnSpPr>
            <p:cNvPr id="14" name="Straight Connector 13">
              <a:extLst>
                <a:ext uri="{FF2B5EF4-FFF2-40B4-BE49-F238E27FC236}">
                  <a16:creationId xmlns:a16="http://schemas.microsoft.com/office/drawing/2014/main" id="{9A297FB2-6625-2E40-871E-5566A1C83C38}"/>
                </a:ext>
              </a:extLst>
            </p:cNvPr>
            <p:cNvCxnSpPr>
              <a:cxnSpLocks/>
            </p:cNvCxnSpPr>
            <p:nvPr userDrawn="1"/>
          </p:nvCxnSpPr>
          <p:spPr>
            <a:xfrm>
              <a:off x="5450329" y="6522582"/>
              <a:ext cx="541635" cy="135732"/>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3A9964-4D3F-5447-9A73-E489DE76F9DF}"/>
                </a:ext>
              </a:extLst>
            </p:cNvPr>
            <p:cNvCxnSpPr>
              <a:cxnSpLocks/>
            </p:cNvCxnSpPr>
            <p:nvPr userDrawn="1"/>
          </p:nvCxnSpPr>
          <p:spPr>
            <a:xfrm flipV="1">
              <a:off x="6236319" y="6006094"/>
              <a:ext cx="1856921" cy="652221"/>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474C1DF-E7D6-EE4B-92B1-9B62AFB7242F}"/>
                </a:ext>
              </a:extLst>
            </p:cNvPr>
            <p:cNvCxnSpPr/>
            <p:nvPr userDrawn="1"/>
          </p:nvCxnSpPr>
          <p:spPr>
            <a:xfrm>
              <a:off x="8318705" y="6006095"/>
              <a:ext cx="1510119" cy="550015"/>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97FE8B6-C01F-214E-B296-1EA391DDF7B7}"/>
                </a:ext>
              </a:extLst>
            </p:cNvPr>
            <p:cNvSpPr/>
            <p:nvPr userDrawn="1"/>
          </p:nvSpPr>
          <p:spPr>
            <a:xfrm>
              <a:off x="6042948" y="6610753"/>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Oval 17">
              <a:extLst>
                <a:ext uri="{FF2B5EF4-FFF2-40B4-BE49-F238E27FC236}">
                  <a16:creationId xmlns:a16="http://schemas.microsoft.com/office/drawing/2014/main" id="{0FAFE6D8-A0A5-E146-9301-43A8AB7AF1D5}"/>
                </a:ext>
              </a:extLst>
            </p:cNvPr>
            <p:cNvSpPr/>
            <p:nvPr userDrawn="1"/>
          </p:nvSpPr>
          <p:spPr>
            <a:xfrm>
              <a:off x="8124490" y="5924612"/>
              <a:ext cx="162965" cy="162965"/>
            </a:xfrm>
            <a:prstGeom prst="ellipse">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EDFB6D8-C419-5F41-90AB-D4E33FF600F7}"/>
                </a:ext>
              </a:extLst>
            </p:cNvPr>
            <p:cNvSpPr/>
            <p:nvPr userDrawn="1"/>
          </p:nvSpPr>
          <p:spPr>
            <a:xfrm>
              <a:off x="9879808" y="6496807"/>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ED5D71D5-132E-4C4F-85EE-D408C5D63166}"/>
                </a:ext>
              </a:extLst>
            </p:cNvPr>
            <p:cNvCxnSpPr>
              <a:cxnSpLocks/>
            </p:cNvCxnSpPr>
            <p:nvPr userDrawn="1"/>
          </p:nvCxnSpPr>
          <p:spPr>
            <a:xfrm flipV="1">
              <a:off x="10093757" y="5631125"/>
              <a:ext cx="2098243" cy="911501"/>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DBBD1EB-BBE9-0345-8E8F-86AFA9F8C3FF}"/>
              </a:ext>
            </a:extLst>
          </p:cNvPr>
          <p:cNvSpPr>
            <a:spLocks noGrp="1"/>
          </p:cNvSpPr>
          <p:nvPr>
            <p:ph type="title" hasCustomPrompt="1"/>
          </p:nvPr>
        </p:nvSpPr>
        <p:spPr>
          <a:xfrm>
            <a:off x="839788" y="457200"/>
            <a:ext cx="3932237" cy="1600200"/>
          </a:xfrm>
        </p:spPr>
        <p:txBody>
          <a:bodyPr anchor="b"/>
          <a:lstStyle>
            <a:lvl1pPr algn="l">
              <a:defRPr sz="3200" baseline="0">
                <a:solidFill>
                  <a:srgbClr val="333F48"/>
                </a:solidFill>
              </a:defRPr>
            </a:lvl1pPr>
          </a:lstStyle>
          <a:p>
            <a:r>
              <a:rPr lang="en-GB" dirty="0"/>
              <a:t>Click to edit Master title style (</a:t>
            </a:r>
            <a:r>
              <a:rPr lang="en-GB" dirty="0" err="1"/>
              <a:t>calibri</a:t>
            </a:r>
            <a:r>
              <a:rPr lang="en-GB" dirty="0"/>
              <a:t> font) </a:t>
            </a:r>
            <a:endParaRPr lang="en-US" dirty="0"/>
          </a:p>
        </p:txBody>
      </p:sp>
      <p:sp>
        <p:nvSpPr>
          <p:cNvPr id="4" name="Text Placeholder 3">
            <a:extLst>
              <a:ext uri="{FF2B5EF4-FFF2-40B4-BE49-F238E27FC236}">
                <a16:creationId xmlns:a16="http://schemas.microsoft.com/office/drawing/2014/main" id="{13AED8CD-6F96-804C-A982-25F1C4A72EB0}"/>
              </a:ext>
            </a:extLst>
          </p:cNvPr>
          <p:cNvSpPr>
            <a:spLocks noGrp="1"/>
          </p:cNvSpPr>
          <p:nvPr>
            <p:ph type="body" sz="half" idx="2" hasCustomPrompt="1"/>
          </p:nvPr>
        </p:nvSpPr>
        <p:spPr>
          <a:xfrm>
            <a:off x="839788" y="2057400"/>
            <a:ext cx="3932237" cy="3811588"/>
          </a:xfr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 (use </a:t>
            </a:r>
            <a:r>
              <a:rPr lang="en-GB" dirty="0" err="1"/>
              <a:t>calibri</a:t>
            </a:r>
            <a:r>
              <a:rPr lang="en-GB" dirty="0"/>
              <a:t> font)</a:t>
            </a:r>
          </a:p>
        </p:txBody>
      </p:sp>
    </p:spTree>
    <p:extLst>
      <p:ext uri="{BB962C8B-B14F-4D97-AF65-F5344CB8AC3E}">
        <p14:creationId xmlns:p14="http://schemas.microsoft.com/office/powerpoint/2010/main" val="121353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ollaborat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C38554C-0FEC-B34E-BCD7-0671BBBDC3A5}"/>
              </a:ext>
            </a:extLst>
          </p:cNvPr>
          <p:cNvGrpSpPr/>
          <p:nvPr userDrawn="1"/>
        </p:nvGrpSpPr>
        <p:grpSpPr>
          <a:xfrm>
            <a:off x="5450329" y="5631125"/>
            <a:ext cx="6741671" cy="1142593"/>
            <a:chOff x="5450329" y="5631125"/>
            <a:chExt cx="6741671" cy="1142593"/>
          </a:xfrm>
        </p:grpSpPr>
        <p:cxnSp>
          <p:nvCxnSpPr>
            <p:cNvPr id="17" name="Straight Connector 16">
              <a:extLst>
                <a:ext uri="{FF2B5EF4-FFF2-40B4-BE49-F238E27FC236}">
                  <a16:creationId xmlns:a16="http://schemas.microsoft.com/office/drawing/2014/main" id="{E868B566-FF16-9749-A9F7-ABE02490CC0C}"/>
                </a:ext>
              </a:extLst>
            </p:cNvPr>
            <p:cNvCxnSpPr>
              <a:cxnSpLocks/>
            </p:cNvCxnSpPr>
            <p:nvPr userDrawn="1"/>
          </p:nvCxnSpPr>
          <p:spPr>
            <a:xfrm>
              <a:off x="5450329" y="6522582"/>
              <a:ext cx="541635" cy="135732"/>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1845DC-ECDD-0848-9BF1-91EC20FC07C6}"/>
                </a:ext>
              </a:extLst>
            </p:cNvPr>
            <p:cNvCxnSpPr>
              <a:cxnSpLocks/>
            </p:cNvCxnSpPr>
            <p:nvPr userDrawn="1"/>
          </p:nvCxnSpPr>
          <p:spPr>
            <a:xfrm flipV="1">
              <a:off x="6236319" y="6006094"/>
              <a:ext cx="1856921" cy="652221"/>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8A4EEF-D088-2342-97BD-2E6269A41087}"/>
                </a:ext>
              </a:extLst>
            </p:cNvPr>
            <p:cNvCxnSpPr/>
            <p:nvPr userDrawn="1"/>
          </p:nvCxnSpPr>
          <p:spPr>
            <a:xfrm>
              <a:off x="8318705" y="6006095"/>
              <a:ext cx="1510119" cy="550015"/>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B77634A-30EB-8344-8C6D-4892C30FA73A}"/>
                </a:ext>
              </a:extLst>
            </p:cNvPr>
            <p:cNvSpPr/>
            <p:nvPr userDrawn="1"/>
          </p:nvSpPr>
          <p:spPr>
            <a:xfrm>
              <a:off x="6042948" y="6610753"/>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a:extLst>
                <a:ext uri="{FF2B5EF4-FFF2-40B4-BE49-F238E27FC236}">
                  <a16:creationId xmlns:a16="http://schemas.microsoft.com/office/drawing/2014/main" id="{EAF87440-0AC1-BA43-8FB8-816110E2C44C}"/>
                </a:ext>
              </a:extLst>
            </p:cNvPr>
            <p:cNvSpPr/>
            <p:nvPr userDrawn="1"/>
          </p:nvSpPr>
          <p:spPr>
            <a:xfrm>
              <a:off x="8124490" y="5924612"/>
              <a:ext cx="162965" cy="162965"/>
            </a:xfrm>
            <a:prstGeom prst="ellipse">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0ACE6A0-3ABF-A04B-A316-0932E294D486}"/>
                </a:ext>
              </a:extLst>
            </p:cNvPr>
            <p:cNvSpPr/>
            <p:nvPr userDrawn="1"/>
          </p:nvSpPr>
          <p:spPr>
            <a:xfrm>
              <a:off x="9879808" y="6496807"/>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0E90B3ED-A000-1D4C-9CEC-969F4E07A7E0}"/>
                </a:ext>
              </a:extLst>
            </p:cNvPr>
            <p:cNvCxnSpPr>
              <a:cxnSpLocks/>
            </p:cNvCxnSpPr>
            <p:nvPr userDrawn="1"/>
          </p:nvCxnSpPr>
          <p:spPr>
            <a:xfrm flipV="1">
              <a:off x="10093757" y="5631125"/>
              <a:ext cx="2098243" cy="911501"/>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D566F5A6-4B89-AD48-9184-7B8C641FB367}"/>
              </a:ext>
            </a:extLst>
          </p:cNvPr>
          <p:cNvPicPr>
            <a:picLocks noChangeAspect="1"/>
          </p:cNvPicPr>
          <p:nvPr userDrawn="1"/>
        </p:nvPicPr>
        <p:blipFill rotWithShape="1">
          <a:blip r:embed="rId2"/>
          <a:srcRect l="14178"/>
          <a:stretch/>
        </p:blipFill>
        <p:spPr>
          <a:xfrm>
            <a:off x="5450327" y="1237299"/>
            <a:ext cx="6310781" cy="4483100"/>
          </a:xfrm>
          <a:prstGeom prst="rect">
            <a:avLst/>
          </a:prstGeom>
        </p:spPr>
      </p:pic>
      <p:sp>
        <p:nvSpPr>
          <p:cNvPr id="2" name="Title 1">
            <a:extLst>
              <a:ext uri="{FF2B5EF4-FFF2-40B4-BE49-F238E27FC236}">
                <a16:creationId xmlns:a16="http://schemas.microsoft.com/office/drawing/2014/main" id="{5DBBD1EB-BBE9-0345-8E8F-86AFA9F8C3FF}"/>
              </a:ext>
            </a:extLst>
          </p:cNvPr>
          <p:cNvSpPr>
            <a:spLocks noGrp="1"/>
          </p:cNvSpPr>
          <p:nvPr>
            <p:ph type="title" hasCustomPrompt="1"/>
          </p:nvPr>
        </p:nvSpPr>
        <p:spPr>
          <a:xfrm>
            <a:off x="839788" y="457200"/>
            <a:ext cx="3932237" cy="1600200"/>
          </a:xfrm>
        </p:spPr>
        <p:txBody>
          <a:bodyPr anchor="b"/>
          <a:lstStyle>
            <a:lvl1pPr algn="l">
              <a:defRPr sz="3200" baseline="0">
                <a:solidFill>
                  <a:srgbClr val="333F48"/>
                </a:solidFill>
              </a:defRPr>
            </a:lvl1pPr>
          </a:lstStyle>
          <a:p>
            <a:r>
              <a:rPr lang="en-GB" dirty="0"/>
              <a:t>Click to edit Master title style (</a:t>
            </a:r>
            <a:r>
              <a:rPr lang="en-GB" dirty="0" err="1"/>
              <a:t>calibri</a:t>
            </a:r>
            <a:r>
              <a:rPr lang="en-GB" dirty="0"/>
              <a:t> font) </a:t>
            </a:r>
            <a:endParaRPr lang="en-US" dirty="0"/>
          </a:p>
        </p:txBody>
      </p:sp>
      <p:sp>
        <p:nvSpPr>
          <p:cNvPr id="4" name="Text Placeholder 3">
            <a:extLst>
              <a:ext uri="{FF2B5EF4-FFF2-40B4-BE49-F238E27FC236}">
                <a16:creationId xmlns:a16="http://schemas.microsoft.com/office/drawing/2014/main" id="{13AED8CD-6F96-804C-A982-25F1C4A72EB0}"/>
              </a:ext>
            </a:extLst>
          </p:cNvPr>
          <p:cNvSpPr>
            <a:spLocks noGrp="1"/>
          </p:cNvSpPr>
          <p:nvPr>
            <p:ph type="body" sz="half" idx="2" hasCustomPrompt="1"/>
          </p:nvPr>
        </p:nvSpPr>
        <p:spPr>
          <a:xfrm>
            <a:off x="839788" y="2057400"/>
            <a:ext cx="3932237" cy="3811588"/>
          </a:xfr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 (use </a:t>
            </a:r>
            <a:r>
              <a:rPr lang="en-GB" dirty="0" err="1"/>
              <a:t>calibri</a:t>
            </a:r>
            <a:r>
              <a:rPr lang="en-GB" dirty="0"/>
              <a:t> font)</a:t>
            </a:r>
          </a:p>
        </p:txBody>
      </p:sp>
    </p:spTree>
    <p:extLst>
      <p:ext uri="{BB962C8B-B14F-4D97-AF65-F5344CB8AC3E}">
        <p14:creationId xmlns:p14="http://schemas.microsoft.com/office/powerpoint/2010/main" val="3278418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laborate - blan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566F5A6-4B89-AD48-9184-7B8C641FB367}"/>
              </a:ext>
            </a:extLst>
          </p:cNvPr>
          <p:cNvPicPr>
            <a:picLocks noChangeAspect="1"/>
          </p:cNvPicPr>
          <p:nvPr userDrawn="1"/>
        </p:nvPicPr>
        <p:blipFill rotWithShape="1">
          <a:blip r:embed="rId2"/>
          <a:srcRect l="-806"/>
          <a:stretch/>
        </p:blipFill>
        <p:spPr>
          <a:xfrm>
            <a:off x="4348481" y="1237299"/>
            <a:ext cx="7412628" cy="4483100"/>
          </a:xfrm>
          <a:prstGeom prst="rect">
            <a:avLst/>
          </a:prstGeom>
        </p:spPr>
      </p:pic>
      <p:cxnSp>
        <p:nvCxnSpPr>
          <p:cNvPr id="13" name="Straight Connector 12">
            <a:extLst>
              <a:ext uri="{FF2B5EF4-FFF2-40B4-BE49-F238E27FC236}">
                <a16:creationId xmlns:a16="http://schemas.microsoft.com/office/drawing/2014/main" id="{833DAF37-D630-2742-84B5-9258374E164C}"/>
              </a:ext>
            </a:extLst>
          </p:cNvPr>
          <p:cNvCxnSpPr/>
          <p:nvPr userDrawn="1"/>
        </p:nvCxnSpPr>
        <p:spPr>
          <a:xfrm flipH="1" flipV="1">
            <a:off x="0" y="4363770"/>
            <a:ext cx="3829616" cy="525101"/>
          </a:xfrm>
          <a:prstGeom prst="line">
            <a:avLst/>
          </a:prstGeom>
          <a:ln w="19050">
            <a:solidFill>
              <a:srgbClr val="333F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603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 bubbl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8C0430-54F7-3D4B-9820-FF4BA00CBD2A}"/>
              </a:ext>
            </a:extLst>
          </p:cNvPr>
          <p:cNvPicPr>
            <a:picLocks noChangeAspect="1"/>
          </p:cNvPicPr>
          <p:nvPr userDrawn="1"/>
        </p:nvPicPr>
        <p:blipFill>
          <a:blip r:embed="rId2"/>
          <a:stretch>
            <a:fillRect/>
          </a:stretch>
        </p:blipFill>
        <p:spPr>
          <a:xfrm rot="20035452">
            <a:off x="9479630" y="2379"/>
            <a:ext cx="2923436" cy="2923436"/>
          </a:xfrm>
          <a:prstGeom prst="rect">
            <a:avLst/>
          </a:prstGeom>
        </p:spPr>
      </p:pic>
      <p:pic>
        <p:nvPicPr>
          <p:cNvPr id="9" name="Picture 8">
            <a:extLst>
              <a:ext uri="{FF2B5EF4-FFF2-40B4-BE49-F238E27FC236}">
                <a16:creationId xmlns:a16="http://schemas.microsoft.com/office/drawing/2014/main" id="{954A6F91-F849-344B-9F8B-08F630E9A7A9}"/>
              </a:ext>
            </a:extLst>
          </p:cNvPr>
          <p:cNvPicPr>
            <a:picLocks noChangeAspect="1"/>
          </p:cNvPicPr>
          <p:nvPr userDrawn="1"/>
        </p:nvPicPr>
        <p:blipFill>
          <a:blip r:embed="rId2"/>
          <a:stretch>
            <a:fillRect/>
          </a:stretch>
        </p:blipFill>
        <p:spPr>
          <a:xfrm rot="16200000">
            <a:off x="10762732" y="2532297"/>
            <a:ext cx="1762522" cy="1762522"/>
          </a:xfrm>
          <a:prstGeom prst="rect">
            <a:avLst/>
          </a:prstGeom>
        </p:spPr>
      </p:pic>
      <p:sp>
        <p:nvSpPr>
          <p:cNvPr id="4" name="Title 1">
            <a:extLst>
              <a:ext uri="{FF2B5EF4-FFF2-40B4-BE49-F238E27FC236}">
                <a16:creationId xmlns:a16="http://schemas.microsoft.com/office/drawing/2014/main" id="{64173A95-73B9-A543-B9A8-B87F6B0DB5A5}"/>
              </a:ext>
            </a:extLst>
          </p:cNvPr>
          <p:cNvSpPr>
            <a:spLocks noGrp="1"/>
          </p:cNvSpPr>
          <p:nvPr>
            <p:ph type="title" hasCustomPrompt="1"/>
          </p:nvPr>
        </p:nvSpPr>
        <p:spPr>
          <a:xfrm>
            <a:off x="824402" y="1379729"/>
            <a:ext cx="10515600" cy="2852737"/>
          </a:xfrm>
        </p:spPr>
        <p:txBody>
          <a:bodyPr anchor="b">
            <a:normAutofit/>
          </a:bodyPr>
          <a:lstStyle>
            <a:lvl1pPr>
              <a:defRPr sz="5500" b="1" i="0" baseline="0">
                <a:solidFill>
                  <a:srgbClr val="333F48"/>
                </a:solidFill>
                <a:latin typeface="Calibri" panose="020F0502020204030204" pitchFamily="34" charset="0"/>
                <a:cs typeface="Arial" panose="020B0604020202020204" pitchFamily="34" charset="0"/>
              </a:defRPr>
            </a:lvl1pPr>
          </a:lstStyle>
          <a:p>
            <a:r>
              <a:rPr lang="en-US" dirty="0"/>
              <a:t>Click to edit Master title style (Calibri font)</a:t>
            </a:r>
          </a:p>
        </p:txBody>
      </p:sp>
      <p:sp>
        <p:nvSpPr>
          <p:cNvPr id="5" name="Text Placeholder 2">
            <a:extLst>
              <a:ext uri="{FF2B5EF4-FFF2-40B4-BE49-F238E27FC236}">
                <a16:creationId xmlns:a16="http://schemas.microsoft.com/office/drawing/2014/main" id="{C4BBAFA9-5614-4948-9246-11D63B14E6D2}"/>
              </a:ext>
            </a:extLst>
          </p:cNvPr>
          <p:cNvSpPr>
            <a:spLocks noGrp="1"/>
          </p:cNvSpPr>
          <p:nvPr>
            <p:ph type="body" idx="1" hasCustomPrompt="1"/>
          </p:nvPr>
        </p:nvSpPr>
        <p:spPr>
          <a:xfrm>
            <a:off x="831850" y="4589463"/>
            <a:ext cx="10515600" cy="1500187"/>
          </a:xfrm>
        </p:spPr>
        <p:txBody>
          <a:bodyPr/>
          <a:lstStyle>
            <a:lvl1pPr marL="0" indent="0">
              <a:buNone/>
              <a:defRPr sz="2400" baseline="0">
                <a:solidFill>
                  <a:srgbClr val="487A7B"/>
                </a:solidFill>
                <a:latin typeface="Calibri" panose="020F050202020403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 (use Calibri font)</a:t>
            </a:r>
          </a:p>
        </p:txBody>
      </p:sp>
    </p:spTree>
    <p:extLst>
      <p:ext uri="{BB962C8B-B14F-4D97-AF65-F5344CB8AC3E}">
        <p14:creationId xmlns:p14="http://schemas.microsoft.com/office/powerpoint/2010/main" val="221043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B8FE2-2785-EC44-82D6-4B090A12A407}"/>
              </a:ext>
            </a:extLst>
          </p:cNvPr>
          <p:cNvSpPr>
            <a:spLocks noGrp="1"/>
          </p:cNvSpPr>
          <p:nvPr>
            <p:ph type="title" hasCustomPrompt="1"/>
          </p:nvPr>
        </p:nvSpPr>
        <p:spPr/>
        <p:txBody>
          <a:bodyPr/>
          <a:lstStyle>
            <a:lvl1pPr>
              <a:defRPr baseline="0">
                <a:solidFill>
                  <a:srgbClr val="333F48"/>
                </a:solidFill>
              </a:defRPr>
            </a:lvl1pPr>
          </a:lstStyle>
          <a:p>
            <a:r>
              <a:rPr lang="en-US" dirty="0"/>
              <a:t>Click to edit Master title style (</a:t>
            </a:r>
            <a:r>
              <a:rPr lang="en-US" dirty="0" err="1"/>
              <a:t>calibri</a:t>
            </a:r>
            <a:r>
              <a:rPr lang="en-US" dirty="0"/>
              <a:t> font)</a:t>
            </a:r>
          </a:p>
        </p:txBody>
      </p:sp>
    </p:spTree>
    <p:extLst>
      <p:ext uri="{BB962C8B-B14F-4D97-AF65-F5344CB8AC3E}">
        <p14:creationId xmlns:p14="http://schemas.microsoft.com/office/powerpoint/2010/main" val="3084788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 mini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A80A-6C93-9446-965A-F7A9133FBDC5}"/>
              </a:ext>
            </a:extLst>
          </p:cNvPr>
          <p:cNvSpPr>
            <a:spLocks noGrp="1"/>
          </p:cNvSpPr>
          <p:nvPr>
            <p:ph type="title" hasCustomPrompt="1"/>
          </p:nvPr>
        </p:nvSpPr>
        <p:spPr/>
        <p:txBody>
          <a:bodyPr/>
          <a:lstStyle>
            <a:lvl1pPr>
              <a:defRPr baseline="0">
                <a:solidFill>
                  <a:srgbClr val="333F48"/>
                </a:solidFill>
              </a:defRPr>
            </a:lvl1pPr>
          </a:lstStyle>
          <a:p>
            <a:r>
              <a:rPr lang="en-GB" dirty="0"/>
              <a:t>Click to edit Master title style (</a:t>
            </a:r>
            <a:r>
              <a:rPr lang="en-GB" dirty="0" err="1"/>
              <a:t>calibri</a:t>
            </a:r>
            <a:r>
              <a:rPr lang="en-GB" dirty="0"/>
              <a:t> font)</a:t>
            </a:r>
            <a:endParaRPr lang="en-US" dirty="0"/>
          </a:p>
        </p:txBody>
      </p:sp>
      <p:sp>
        <p:nvSpPr>
          <p:cNvPr id="3" name="Content Placeholder 2">
            <a:extLst>
              <a:ext uri="{FF2B5EF4-FFF2-40B4-BE49-F238E27FC236}">
                <a16:creationId xmlns:a16="http://schemas.microsoft.com/office/drawing/2014/main" id="{743089AF-387C-2A43-A86F-DD75E4CFBDE5}"/>
              </a:ext>
            </a:extLst>
          </p:cNvPr>
          <p:cNvSpPr>
            <a:spLocks noGrp="1"/>
          </p:cNvSpPr>
          <p:nvPr>
            <p:ph sz="half" idx="1" hasCustomPrompt="1"/>
          </p:nvPr>
        </p:nvSpPr>
        <p:spPr>
          <a:xfrm>
            <a:off x="838200" y="1825625"/>
            <a:ext cx="5181600" cy="4032734"/>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2692492C-1BE8-314B-8ED1-7D1971786834}"/>
              </a:ext>
            </a:extLst>
          </p:cNvPr>
          <p:cNvSpPr>
            <a:spLocks noGrp="1"/>
          </p:cNvSpPr>
          <p:nvPr>
            <p:ph sz="half" idx="2" hasCustomPrompt="1"/>
          </p:nvPr>
        </p:nvSpPr>
        <p:spPr>
          <a:xfrm>
            <a:off x="6172200" y="1825625"/>
            <a:ext cx="5181600" cy="403273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557046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79B8-1A29-BE48-A5C0-C014DE92DB32}"/>
              </a:ext>
            </a:extLst>
          </p:cNvPr>
          <p:cNvSpPr>
            <a:spLocks noGrp="1"/>
          </p:cNvSpPr>
          <p:nvPr>
            <p:ph type="title" hasCustomPrompt="1"/>
          </p:nvPr>
        </p:nvSpPr>
        <p:spPr>
          <a:xfrm>
            <a:off x="839788" y="365125"/>
            <a:ext cx="10515600" cy="1325563"/>
          </a:xfrm>
        </p:spPr>
        <p:txBody>
          <a:bodyPr/>
          <a:lstStyle>
            <a:lvl1pPr>
              <a:defRPr baseline="0">
                <a:solidFill>
                  <a:srgbClr val="333F48"/>
                </a:solidFill>
              </a:defRPr>
            </a:lvl1pPr>
          </a:lstStyle>
          <a:p>
            <a:r>
              <a:rPr lang="en-GB" dirty="0"/>
              <a:t>Click to edit Master title style (</a:t>
            </a:r>
            <a:r>
              <a:rPr lang="en-GB" dirty="0" err="1"/>
              <a:t>calibri</a:t>
            </a:r>
            <a:r>
              <a:rPr lang="en-GB" dirty="0"/>
              <a:t> font)</a:t>
            </a:r>
            <a:endParaRPr lang="en-US" dirty="0"/>
          </a:p>
        </p:txBody>
      </p:sp>
      <p:sp>
        <p:nvSpPr>
          <p:cNvPr id="3" name="Text Placeholder 2">
            <a:extLst>
              <a:ext uri="{FF2B5EF4-FFF2-40B4-BE49-F238E27FC236}">
                <a16:creationId xmlns:a16="http://schemas.microsoft.com/office/drawing/2014/main" id="{B2747040-F818-E142-9DA2-FF51E9311CB2}"/>
              </a:ext>
            </a:extLst>
          </p:cNvPr>
          <p:cNvSpPr>
            <a:spLocks noGrp="1"/>
          </p:cNvSpPr>
          <p:nvPr>
            <p:ph type="body" idx="1" hasCustomPrompt="1"/>
          </p:nvPr>
        </p:nvSpPr>
        <p:spPr>
          <a:xfrm>
            <a:off x="839788" y="1681163"/>
            <a:ext cx="5157787" cy="823912"/>
          </a:xfrm>
        </p:spPr>
        <p:txBody>
          <a:bodyPr anchor="b"/>
          <a:lstStyle>
            <a:lvl1pPr marL="0" indent="0">
              <a:buNone/>
              <a:defRPr sz="2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 (use </a:t>
            </a:r>
            <a:r>
              <a:rPr lang="en-GB" dirty="0" err="1"/>
              <a:t>calibri</a:t>
            </a:r>
            <a:r>
              <a:rPr lang="en-GB" dirty="0"/>
              <a:t> font)</a:t>
            </a:r>
          </a:p>
        </p:txBody>
      </p:sp>
      <p:sp>
        <p:nvSpPr>
          <p:cNvPr id="4" name="Content Placeholder 3">
            <a:extLst>
              <a:ext uri="{FF2B5EF4-FFF2-40B4-BE49-F238E27FC236}">
                <a16:creationId xmlns:a16="http://schemas.microsoft.com/office/drawing/2014/main" id="{2BFD9231-13D8-104C-BE83-08C0FA745A94}"/>
              </a:ext>
            </a:extLst>
          </p:cNvPr>
          <p:cNvSpPr>
            <a:spLocks noGrp="1"/>
          </p:cNvSpPr>
          <p:nvPr>
            <p:ph sz="half" idx="2" hasCustomPrompt="1"/>
          </p:nvPr>
        </p:nvSpPr>
        <p:spPr>
          <a:xfrm>
            <a:off x="839788" y="2505075"/>
            <a:ext cx="5157787" cy="329129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1965025C-97AB-DB45-A331-B0EF39F2120F}"/>
              </a:ext>
            </a:extLst>
          </p:cNvPr>
          <p:cNvSpPr>
            <a:spLocks noGrp="1"/>
          </p:cNvSpPr>
          <p:nvPr>
            <p:ph type="body" sz="quarter" idx="3" hasCustomPrompt="1"/>
          </p:nvPr>
        </p:nvSpPr>
        <p:spPr>
          <a:xfrm>
            <a:off x="6172200" y="1681163"/>
            <a:ext cx="5183188" cy="823912"/>
          </a:xfrm>
        </p:spPr>
        <p:txBody>
          <a:bodyPr anchor="b"/>
          <a:lstStyle>
            <a:lvl1pPr marL="0" indent="0">
              <a:buNone/>
              <a:defRPr sz="2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 (use </a:t>
            </a:r>
            <a:r>
              <a:rPr lang="en-GB" dirty="0" err="1"/>
              <a:t>calibri</a:t>
            </a:r>
            <a:r>
              <a:rPr lang="en-GB" dirty="0"/>
              <a:t> font)</a:t>
            </a:r>
          </a:p>
        </p:txBody>
      </p:sp>
      <p:sp>
        <p:nvSpPr>
          <p:cNvPr id="6" name="Content Placeholder 5">
            <a:extLst>
              <a:ext uri="{FF2B5EF4-FFF2-40B4-BE49-F238E27FC236}">
                <a16:creationId xmlns:a16="http://schemas.microsoft.com/office/drawing/2014/main" id="{94F70387-9CC3-DB47-9E64-FDAD968E52C1}"/>
              </a:ext>
            </a:extLst>
          </p:cNvPr>
          <p:cNvSpPr>
            <a:spLocks noGrp="1"/>
          </p:cNvSpPr>
          <p:nvPr>
            <p:ph sz="quarter" idx="4" hasCustomPrompt="1"/>
          </p:nvPr>
        </p:nvSpPr>
        <p:spPr>
          <a:xfrm>
            <a:off x="6172200" y="2505075"/>
            <a:ext cx="5183188" cy="329129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2" name="Straight Connector 21">
            <a:extLst>
              <a:ext uri="{FF2B5EF4-FFF2-40B4-BE49-F238E27FC236}">
                <a16:creationId xmlns:a16="http://schemas.microsoft.com/office/drawing/2014/main" id="{7768B19C-59C8-3B44-96F4-F139938437DB}"/>
              </a:ext>
            </a:extLst>
          </p:cNvPr>
          <p:cNvCxnSpPr>
            <a:cxnSpLocks/>
          </p:cNvCxnSpPr>
          <p:nvPr userDrawn="1"/>
        </p:nvCxnSpPr>
        <p:spPr>
          <a:xfrm flipV="1">
            <a:off x="10093757" y="5631125"/>
            <a:ext cx="2098243" cy="911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9A1950F-2074-5749-A123-0B922CB64F5D}"/>
              </a:ext>
            </a:extLst>
          </p:cNvPr>
          <p:cNvGrpSpPr/>
          <p:nvPr userDrawn="1"/>
        </p:nvGrpSpPr>
        <p:grpSpPr>
          <a:xfrm>
            <a:off x="5450329" y="5631125"/>
            <a:ext cx="6741671" cy="1142593"/>
            <a:chOff x="5450329" y="5631125"/>
            <a:chExt cx="6741671" cy="1142593"/>
          </a:xfrm>
        </p:grpSpPr>
        <p:cxnSp>
          <p:nvCxnSpPr>
            <p:cNvPr id="15" name="Straight Connector 14">
              <a:extLst>
                <a:ext uri="{FF2B5EF4-FFF2-40B4-BE49-F238E27FC236}">
                  <a16:creationId xmlns:a16="http://schemas.microsoft.com/office/drawing/2014/main" id="{F5E1A09B-0B74-D74F-B6C7-B4A3805D414C}"/>
                </a:ext>
              </a:extLst>
            </p:cNvPr>
            <p:cNvCxnSpPr>
              <a:cxnSpLocks/>
            </p:cNvCxnSpPr>
            <p:nvPr userDrawn="1"/>
          </p:nvCxnSpPr>
          <p:spPr>
            <a:xfrm>
              <a:off x="5450329" y="6522582"/>
              <a:ext cx="541635" cy="135732"/>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A79426-7218-ED48-8829-92923C9C98D3}"/>
                </a:ext>
              </a:extLst>
            </p:cNvPr>
            <p:cNvCxnSpPr>
              <a:cxnSpLocks/>
            </p:cNvCxnSpPr>
            <p:nvPr userDrawn="1"/>
          </p:nvCxnSpPr>
          <p:spPr>
            <a:xfrm flipV="1">
              <a:off x="6236319" y="6006094"/>
              <a:ext cx="1856921" cy="652221"/>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364BAB-1EE3-064A-8186-1FD5A34571AC}"/>
                </a:ext>
              </a:extLst>
            </p:cNvPr>
            <p:cNvCxnSpPr/>
            <p:nvPr userDrawn="1"/>
          </p:nvCxnSpPr>
          <p:spPr>
            <a:xfrm>
              <a:off x="8318705" y="6006095"/>
              <a:ext cx="1510119" cy="550015"/>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9280F82-E84E-DD43-BB7A-2756E20BAF28}"/>
                </a:ext>
              </a:extLst>
            </p:cNvPr>
            <p:cNvSpPr/>
            <p:nvPr userDrawn="1"/>
          </p:nvSpPr>
          <p:spPr>
            <a:xfrm>
              <a:off x="6042948" y="6610753"/>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328A668F-F07D-6C42-B060-F8B580DA732C}"/>
                </a:ext>
              </a:extLst>
            </p:cNvPr>
            <p:cNvSpPr/>
            <p:nvPr userDrawn="1"/>
          </p:nvSpPr>
          <p:spPr>
            <a:xfrm>
              <a:off x="8124490" y="5924612"/>
              <a:ext cx="162965" cy="162965"/>
            </a:xfrm>
            <a:prstGeom prst="ellipse">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44C522C-857F-2C45-8FBE-E3A5ABD7D970}"/>
                </a:ext>
              </a:extLst>
            </p:cNvPr>
            <p:cNvSpPr/>
            <p:nvPr userDrawn="1"/>
          </p:nvSpPr>
          <p:spPr>
            <a:xfrm>
              <a:off x="9879808" y="6496807"/>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474DE7F-8D96-764A-A7E7-6E607382EB55}"/>
                </a:ext>
              </a:extLst>
            </p:cNvPr>
            <p:cNvCxnSpPr>
              <a:cxnSpLocks/>
            </p:cNvCxnSpPr>
            <p:nvPr userDrawn="1"/>
          </p:nvCxnSpPr>
          <p:spPr>
            <a:xfrm flipV="1">
              <a:off x="10093757" y="5631125"/>
              <a:ext cx="2098243" cy="911501"/>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639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ulb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A989A0-1A94-CB40-9159-89D2A659EF1C}"/>
              </a:ext>
            </a:extLst>
          </p:cNvPr>
          <p:cNvSpPr>
            <a:spLocks noGrp="1"/>
          </p:cNvSpPr>
          <p:nvPr>
            <p:ph type="title" hasCustomPrompt="1"/>
          </p:nvPr>
        </p:nvSpPr>
        <p:spPr>
          <a:xfrm>
            <a:off x="824402" y="1379729"/>
            <a:ext cx="10515600" cy="2852737"/>
          </a:xfrm>
        </p:spPr>
        <p:txBody>
          <a:bodyPr anchor="b">
            <a:normAutofit/>
          </a:bodyPr>
          <a:lstStyle>
            <a:lvl1pPr algn="ctr">
              <a:defRPr sz="5500" b="1" i="0" baseline="0">
                <a:solidFill>
                  <a:srgbClr val="E2A615"/>
                </a:solidFill>
                <a:latin typeface="Calibri" panose="020F0502020204030204" pitchFamily="34" charset="0"/>
                <a:cs typeface="Arial" panose="020B0604020202020204" pitchFamily="34" charset="0"/>
              </a:defRPr>
            </a:lvl1pPr>
          </a:lstStyle>
          <a:p>
            <a:r>
              <a:rPr lang="en-US" dirty="0"/>
              <a:t>Click to edit </a:t>
            </a:r>
            <a:br>
              <a:rPr lang="en-US" dirty="0"/>
            </a:br>
            <a:r>
              <a:rPr lang="en-US" dirty="0"/>
              <a:t>(use </a:t>
            </a:r>
            <a:r>
              <a:rPr lang="en-US" dirty="0" err="1"/>
              <a:t>calibri</a:t>
            </a:r>
            <a:r>
              <a:rPr lang="en-US" dirty="0"/>
              <a:t> font)</a:t>
            </a:r>
          </a:p>
        </p:txBody>
      </p:sp>
      <p:sp>
        <p:nvSpPr>
          <p:cNvPr id="8" name="Text Placeholder 2">
            <a:extLst>
              <a:ext uri="{FF2B5EF4-FFF2-40B4-BE49-F238E27FC236}">
                <a16:creationId xmlns:a16="http://schemas.microsoft.com/office/drawing/2014/main" id="{DF9C1C0B-7F41-034B-8849-37273E177281}"/>
              </a:ext>
            </a:extLst>
          </p:cNvPr>
          <p:cNvSpPr>
            <a:spLocks noGrp="1"/>
          </p:cNvSpPr>
          <p:nvPr>
            <p:ph type="body" idx="1" hasCustomPrompt="1"/>
          </p:nvPr>
        </p:nvSpPr>
        <p:spPr>
          <a:xfrm>
            <a:off x="831850" y="4589463"/>
            <a:ext cx="10515600" cy="1500187"/>
          </a:xfrm>
        </p:spPr>
        <p:txBody>
          <a:bodyPr/>
          <a:lstStyle>
            <a:lvl1pPr marL="0" indent="0" algn="ctr">
              <a:buNone/>
              <a:defRPr sz="2400" baseline="0">
                <a:solidFill>
                  <a:schemeClr val="bg1"/>
                </a:solidFill>
                <a:latin typeface="Calibri" panose="020F050202020403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 (use </a:t>
            </a:r>
            <a:r>
              <a:rPr lang="en-US" dirty="0" err="1"/>
              <a:t>calibri</a:t>
            </a:r>
            <a:r>
              <a:rPr lang="en-US" dirty="0"/>
              <a:t> font)</a:t>
            </a:r>
          </a:p>
        </p:txBody>
      </p:sp>
      <p:pic>
        <p:nvPicPr>
          <p:cNvPr id="9" name="Picture 8">
            <a:extLst>
              <a:ext uri="{FF2B5EF4-FFF2-40B4-BE49-F238E27FC236}">
                <a16:creationId xmlns:a16="http://schemas.microsoft.com/office/drawing/2014/main" id="{B87765A2-571A-CD4A-BB10-86AF711C03B8}"/>
              </a:ext>
            </a:extLst>
          </p:cNvPr>
          <p:cNvPicPr>
            <a:picLocks noChangeAspect="1"/>
          </p:cNvPicPr>
          <p:nvPr userDrawn="1"/>
        </p:nvPicPr>
        <p:blipFill>
          <a:blip r:embed="rId2">
            <a:alphaModFix amt="10000"/>
          </a:blip>
          <a:stretch>
            <a:fillRect/>
          </a:stretch>
        </p:blipFill>
        <p:spPr>
          <a:xfrm rot="1159304">
            <a:off x="9183837" y="2701224"/>
            <a:ext cx="2437864" cy="3862234"/>
          </a:xfrm>
          <a:prstGeom prst="rect">
            <a:avLst/>
          </a:prstGeom>
        </p:spPr>
      </p:pic>
      <p:pic>
        <p:nvPicPr>
          <p:cNvPr id="10" name="Picture 9">
            <a:extLst>
              <a:ext uri="{FF2B5EF4-FFF2-40B4-BE49-F238E27FC236}">
                <a16:creationId xmlns:a16="http://schemas.microsoft.com/office/drawing/2014/main" id="{CBF79122-A5F0-764B-8320-E978E063FEBB}"/>
              </a:ext>
            </a:extLst>
          </p:cNvPr>
          <p:cNvPicPr>
            <a:picLocks noChangeAspect="1"/>
          </p:cNvPicPr>
          <p:nvPr userDrawn="1"/>
        </p:nvPicPr>
        <p:blipFill>
          <a:blip r:embed="rId2">
            <a:alphaModFix amt="10000"/>
          </a:blip>
          <a:stretch>
            <a:fillRect/>
          </a:stretch>
        </p:blipFill>
        <p:spPr>
          <a:xfrm rot="20096824">
            <a:off x="918344" y="-152553"/>
            <a:ext cx="1437070" cy="2276706"/>
          </a:xfrm>
          <a:prstGeom prst="rect">
            <a:avLst/>
          </a:prstGeom>
        </p:spPr>
      </p:pic>
    </p:spTree>
    <p:extLst>
      <p:ext uri="{BB962C8B-B14F-4D97-AF65-F5344CB8AC3E}">
        <p14:creationId xmlns:p14="http://schemas.microsoft.com/office/powerpoint/2010/main" val="3735100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79B8-1A29-BE48-A5C0-C014DE92DB32}"/>
              </a:ext>
            </a:extLst>
          </p:cNvPr>
          <p:cNvSpPr>
            <a:spLocks noGrp="1"/>
          </p:cNvSpPr>
          <p:nvPr>
            <p:ph type="title" hasCustomPrompt="1"/>
          </p:nvPr>
        </p:nvSpPr>
        <p:spPr>
          <a:xfrm>
            <a:off x="839788" y="365125"/>
            <a:ext cx="10515600" cy="1325563"/>
          </a:xfrm>
        </p:spPr>
        <p:txBody>
          <a:bodyPr/>
          <a:lstStyle>
            <a:lvl1pPr>
              <a:defRPr baseline="0">
                <a:solidFill>
                  <a:srgbClr val="333F48"/>
                </a:solidFill>
              </a:defRPr>
            </a:lvl1pPr>
          </a:lstStyle>
          <a:p>
            <a:r>
              <a:rPr lang="en-GB" dirty="0"/>
              <a:t>Click to edit Master title style (</a:t>
            </a:r>
            <a:r>
              <a:rPr lang="en-GB" dirty="0" err="1"/>
              <a:t>calibri</a:t>
            </a:r>
            <a:r>
              <a:rPr lang="en-GB" dirty="0"/>
              <a:t> font)</a:t>
            </a:r>
            <a:endParaRPr lang="en-US" dirty="0"/>
          </a:p>
        </p:txBody>
      </p:sp>
      <p:sp>
        <p:nvSpPr>
          <p:cNvPr id="4" name="Content Placeholder 3">
            <a:extLst>
              <a:ext uri="{FF2B5EF4-FFF2-40B4-BE49-F238E27FC236}">
                <a16:creationId xmlns:a16="http://schemas.microsoft.com/office/drawing/2014/main" id="{2BFD9231-13D8-104C-BE83-08C0FA745A94}"/>
              </a:ext>
            </a:extLst>
          </p:cNvPr>
          <p:cNvSpPr>
            <a:spLocks noGrp="1"/>
          </p:cNvSpPr>
          <p:nvPr>
            <p:ph sz="half" idx="2" hasCustomPrompt="1"/>
          </p:nvPr>
        </p:nvSpPr>
        <p:spPr>
          <a:xfrm>
            <a:off x="839788" y="1998133"/>
            <a:ext cx="10515600" cy="3798233"/>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22" name="Straight Connector 21">
            <a:extLst>
              <a:ext uri="{FF2B5EF4-FFF2-40B4-BE49-F238E27FC236}">
                <a16:creationId xmlns:a16="http://schemas.microsoft.com/office/drawing/2014/main" id="{7768B19C-59C8-3B44-96F4-F139938437DB}"/>
              </a:ext>
            </a:extLst>
          </p:cNvPr>
          <p:cNvCxnSpPr>
            <a:cxnSpLocks/>
          </p:cNvCxnSpPr>
          <p:nvPr userDrawn="1"/>
        </p:nvCxnSpPr>
        <p:spPr>
          <a:xfrm flipV="1">
            <a:off x="10093757" y="5631125"/>
            <a:ext cx="2098243" cy="911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C9A1950F-2074-5749-A123-0B922CB64F5D}"/>
              </a:ext>
            </a:extLst>
          </p:cNvPr>
          <p:cNvGrpSpPr/>
          <p:nvPr userDrawn="1"/>
        </p:nvGrpSpPr>
        <p:grpSpPr>
          <a:xfrm>
            <a:off x="5450329" y="5631125"/>
            <a:ext cx="6741671" cy="1142593"/>
            <a:chOff x="5450329" y="5631125"/>
            <a:chExt cx="6741671" cy="1142593"/>
          </a:xfrm>
        </p:grpSpPr>
        <p:cxnSp>
          <p:nvCxnSpPr>
            <p:cNvPr id="15" name="Straight Connector 14">
              <a:extLst>
                <a:ext uri="{FF2B5EF4-FFF2-40B4-BE49-F238E27FC236}">
                  <a16:creationId xmlns:a16="http://schemas.microsoft.com/office/drawing/2014/main" id="{F5E1A09B-0B74-D74F-B6C7-B4A3805D414C}"/>
                </a:ext>
              </a:extLst>
            </p:cNvPr>
            <p:cNvCxnSpPr>
              <a:cxnSpLocks/>
            </p:cNvCxnSpPr>
            <p:nvPr userDrawn="1"/>
          </p:nvCxnSpPr>
          <p:spPr>
            <a:xfrm>
              <a:off x="5450329" y="6522582"/>
              <a:ext cx="541635" cy="135732"/>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A79426-7218-ED48-8829-92923C9C98D3}"/>
                </a:ext>
              </a:extLst>
            </p:cNvPr>
            <p:cNvCxnSpPr>
              <a:cxnSpLocks/>
            </p:cNvCxnSpPr>
            <p:nvPr userDrawn="1"/>
          </p:nvCxnSpPr>
          <p:spPr>
            <a:xfrm flipV="1">
              <a:off x="6236319" y="6006094"/>
              <a:ext cx="1856921" cy="652221"/>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B364BAB-1EE3-064A-8186-1FD5A34571AC}"/>
                </a:ext>
              </a:extLst>
            </p:cNvPr>
            <p:cNvCxnSpPr/>
            <p:nvPr userDrawn="1"/>
          </p:nvCxnSpPr>
          <p:spPr>
            <a:xfrm>
              <a:off x="8318705" y="6006095"/>
              <a:ext cx="1510119" cy="550015"/>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19280F82-E84E-DD43-BB7A-2756E20BAF28}"/>
                </a:ext>
              </a:extLst>
            </p:cNvPr>
            <p:cNvSpPr/>
            <p:nvPr userDrawn="1"/>
          </p:nvSpPr>
          <p:spPr>
            <a:xfrm>
              <a:off x="6042948" y="6610753"/>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328A668F-F07D-6C42-B060-F8B580DA732C}"/>
                </a:ext>
              </a:extLst>
            </p:cNvPr>
            <p:cNvSpPr/>
            <p:nvPr userDrawn="1"/>
          </p:nvSpPr>
          <p:spPr>
            <a:xfrm>
              <a:off x="8124490" y="5924612"/>
              <a:ext cx="162965" cy="162965"/>
            </a:xfrm>
            <a:prstGeom prst="ellipse">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44C522C-857F-2C45-8FBE-E3A5ABD7D970}"/>
                </a:ext>
              </a:extLst>
            </p:cNvPr>
            <p:cNvSpPr/>
            <p:nvPr userDrawn="1"/>
          </p:nvSpPr>
          <p:spPr>
            <a:xfrm>
              <a:off x="9879808" y="6496807"/>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474DE7F-8D96-764A-A7E7-6E607382EB55}"/>
                </a:ext>
              </a:extLst>
            </p:cNvPr>
            <p:cNvCxnSpPr>
              <a:cxnSpLocks/>
            </p:cNvCxnSpPr>
            <p:nvPr userDrawn="1"/>
          </p:nvCxnSpPr>
          <p:spPr>
            <a:xfrm flipV="1">
              <a:off x="10093757" y="5631125"/>
              <a:ext cx="2098243" cy="911501"/>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3210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6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7F6C-96EF-094A-823C-3922A3EACD35}"/>
              </a:ext>
            </a:extLst>
          </p:cNvPr>
          <p:cNvSpPr>
            <a:spLocks noGrp="1"/>
          </p:cNvSpPr>
          <p:nvPr>
            <p:ph type="title" hasCustomPrompt="1"/>
          </p:nvPr>
        </p:nvSpPr>
        <p:spPr>
          <a:xfrm>
            <a:off x="839788" y="457200"/>
            <a:ext cx="3932237" cy="1600200"/>
          </a:xfrm>
        </p:spPr>
        <p:txBody>
          <a:bodyPr anchor="b"/>
          <a:lstStyle>
            <a:lvl1pPr>
              <a:defRPr sz="3200" baseline="0">
                <a:solidFill>
                  <a:srgbClr val="333F48"/>
                </a:solidFill>
              </a:defRPr>
            </a:lvl1pPr>
          </a:lstStyle>
          <a:p>
            <a:r>
              <a:rPr lang="en-GB" dirty="0"/>
              <a:t>Click to edit Master title style (</a:t>
            </a:r>
            <a:r>
              <a:rPr lang="en-GB" dirty="0" err="1"/>
              <a:t>calibri</a:t>
            </a:r>
            <a:r>
              <a:rPr lang="en-GB" dirty="0"/>
              <a:t> font)</a:t>
            </a:r>
            <a:endParaRPr lang="en-US" dirty="0"/>
          </a:p>
        </p:txBody>
      </p:sp>
      <p:sp>
        <p:nvSpPr>
          <p:cNvPr id="3" name="Content Placeholder 2">
            <a:extLst>
              <a:ext uri="{FF2B5EF4-FFF2-40B4-BE49-F238E27FC236}">
                <a16:creationId xmlns:a16="http://schemas.microsoft.com/office/drawing/2014/main" id="{95664A08-E9F7-5144-A4F0-AB9522370BA2}"/>
              </a:ext>
            </a:extLst>
          </p:cNvPr>
          <p:cNvSpPr>
            <a:spLocks noGrp="1"/>
          </p:cNvSpPr>
          <p:nvPr>
            <p:ph idx="1" hasCustomPrompt="1"/>
          </p:nvPr>
        </p:nvSpPr>
        <p:spPr>
          <a:xfrm>
            <a:off x="5183188" y="987425"/>
            <a:ext cx="6172200" cy="4873625"/>
          </a:xfrm>
        </p:spPr>
        <p:txBody>
          <a:bodyPr/>
          <a:lstStyle>
            <a:lvl1pPr>
              <a:defRPr sz="3200" baseline="0">
                <a:solidFill>
                  <a:schemeClr val="tx1"/>
                </a:solidFill>
              </a:defRPr>
            </a:lvl1pPr>
            <a:lvl2pPr>
              <a:defRPr sz="2800" baseline="0">
                <a:solidFill>
                  <a:schemeClr val="tx1"/>
                </a:solidFill>
              </a:defRPr>
            </a:lvl2pPr>
            <a:lvl3pPr>
              <a:defRPr sz="2400" baseline="0">
                <a:solidFill>
                  <a:schemeClr val="tx1"/>
                </a:solidFill>
              </a:defRPr>
            </a:lvl3pPr>
            <a:lvl4pPr>
              <a:defRPr sz="2000" baseline="0">
                <a:solidFill>
                  <a:schemeClr val="tx1"/>
                </a:solidFill>
              </a:defRPr>
            </a:lvl4pPr>
            <a:lvl5pPr>
              <a:defRPr sz="2000" baseline="0">
                <a:solidFill>
                  <a:schemeClr val="tx1"/>
                </a:solidFill>
              </a:defRPr>
            </a:lvl5pPr>
            <a:lvl6pPr>
              <a:defRPr sz="2000"/>
            </a:lvl6pPr>
            <a:lvl7pPr>
              <a:defRPr sz="2000"/>
            </a:lvl7pPr>
            <a:lvl8pPr>
              <a:defRPr sz="2000"/>
            </a:lvl8pPr>
            <a:lvl9pPr>
              <a:defRPr sz="2000"/>
            </a:lvl9p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a:extLst>
              <a:ext uri="{FF2B5EF4-FFF2-40B4-BE49-F238E27FC236}">
                <a16:creationId xmlns:a16="http://schemas.microsoft.com/office/drawing/2014/main" id="{B8A02510-5590-A84C-88FB-107A40BE5CEE}"/>
              </a:ext>
            </a:extLst>
          </p:cNvPr>
          <p:cNvSpPr>
            <a:spLocks noGrp="1"/>
          </p:cNvSpPr>
          <p:nvPr>
            <p:ph type="body" sz="half" idx="2" hasCustomPrompt="1"/>
          </p:nvPr>
        </p:nvSpPr>
        <p:spPr>
          <a:xfrm>
            <a:off x="839788" y="2057400"/>
            <a:ext cx="3932237" cy="3811588"/>
          </a:xfr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 (use </a:t>
            </a:r>
            <a:r>
              <a:rPr lang="en-GB" dirty="0" err="1"/>
              <a:t>calibri</a:t>
            </a:r>
            <a:r>
              <a:rPr lang="en-GB" dirty="0"/>
              <a:t> font)</a:t>
            </a:r>
          </a:p>
        </p:txBody>
      </p:sp>
    </p:spTree>
    <p:extLst>
      <p:ext uri="{BB962C8B-B14F-4D97-AF65-F5344CB8AC3E}">
        <p14:creationId xmlns:p14="http://schemas.microsoft.com/office/powerpoint/2010/main" val="1978376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D1EB-BBE9-0345-8E8F-86AFA9F8C3FF}"/>
              </a:ext>
            </a:extLst>
          </p:cNvPr>
          <p:cNvSpPr>
            <a:spLocks noGrp="1"/>
          </p:cNvSpPr>
          <p:nvPr>
            <p:ph type="title" hasCustomPrompt="1"/>
          </p:nvPr>
        </p:nvSpPr>
        <p:spPr>
          <a:xfrm>
            <a:off x="839788" y="457200"/>
            <a:ext cx="3932237" cy="1600200"/>
          </a:xfrm>
        </p:spPr>
        <p:txBody>
          <a:bodyPr anchor="b"/>
          <a:lstStyle>
            <a:lvl1pPr algn="l">
              <a:defRPr sz="3200" baseline="0">
                <a:solidFill>
                  <a:srgbClr val="333F48"/>
                </a:solidFill>
              </a:defRPr>
            </a:lvl1pPr>
          </a:lstStyle>
          <a:p>
            <a:r>
              <a:rPr lang="en-GB" dirty="0"/>
              <a:t>Click to edit Master title style (</a:t>
            </a:r>
            <a:r>
              <a:rPr lang="en-GB" dirty="0" err="1"/>
              <a:t>calibri</a:t>
            </a:r>
            <a:r>
              <a:rPr lang="en-GB" dirty="0"/>
              <a:t> font) </a:t>
            </a:r>
            <a:endParaRPr lang="en-US" dirty="0"/>
          </a:p>
        </p:txBody>
      </p:sp>
      <p:sp>
        <p:nvSpPr>
          <p:cNvPr id="3" name="Picture Placeholder 2">
            <a:extLst>
              <a:ext uri="{FF2B5EF4-FFF2-40B4-BE49-F238E27FC236}">
                <a16:creationId xmlns:a16="http://schemas.microsoft.com/office/drawing/2014/main" id="{065F78AF-BADD-AA4C-A2B0-5AB25BBDF85A}"/>
              </a:ext>
            </a:extLst>
          </p:cNvPr>
          <p:cNvSpPr>
            <a:spLocks noGrp="1"/>
          </p:cNvSpPr>
          <p:nvPr>
            <p:ph type="pic" idx="1" hasCustomPrompt="1"/>
          </p:nvPr>
        </p:nvSpPr>
        <p:spPr>
          <a:xfrm>
            <a:off x="5183187" y="1466661"/>
            <a:ext cx="6387141" cy="4394389"/>
          </a:xfrm>
        </p:spPr>
        <p:txBody>
          <a:bodyPr/>
          <a:lstStyle>
            <a:lvl1pPr marL="0" indent="0">
              <a:buNone/>
              <a:defRPr sz="32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sp>
        <p:nvSpPr>
          <p:cNvPr id="4" name="Text Placeholder 3">
            <a:extLst>
              <a:ext uri="{FF2B5EF4-FFF2-40B4-BE49-F238E27FC236}">
                <a16:creationId xmlns:a16="http://schemas.microsoft.com/office/drawing/2014/main" id="{13AED8CD-6F96-804C-A982-25F1C4A72EB0}"/>
              </a:ext>
            </a:extLst>
          </p:cNvPr>
          <p:cNvSpPr>
            <a:spLocks noGrp="1"/>
          </p:cNvSpPr>
          <p:nvPr>
            <p:ph type="body" sz="half" idx="2" hasCustomPrompt="1"/>
          </p:nvPr>
        </p:nvSpPr>
        <p:spPr>
          <a:xfrm>
            <a:off x="839788" y="2057400"/>
            <a:ext cx="3932237" cy="3811588"/>
          </a:xfr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 (use </a:t>
            </a:r>
            <a:r>
              <a:rPr lang="en-GB" dirty="0" err="1"/>
              <a:t>calibri</a:t>
            </a:r>
            <a:r>
              <a:rPr lang="en-GB" dirty="0"/>
              <a:t> font)</a:t>
            </a:r>
          </a:p>
        </p:txBody>
      </p:sp>
      <p:cxnSp>
        <p:nvCxnSpPr>
          <p:cNvPr id="11" name="Straight Connector 10">
            <a:extLst>
              <a:ext uri="{FF2B5EF4-FFF2-40B4-BE49-F238E27FC236}">
                <a16:creationId xmlns:a16="http://schemas.microsoft.com/office/drawing/2014/main" id="{DC58CB82-C2A9-F14C-8CDA-51C0AD825770}"/>
              </a:ext>
            </a:extLst>
          </p:cNvPr>
          <p:cNvCxnSpPr>
            <a:cxnSpLocks/>
          </p:cNvCxnSpPr>
          <p:nvPr userDrawn="1"/>
        </p:nvCxnSpPr>
        <p:spPr>
          <a:xfrm flipV="1">
            <a:off x="10093757" y="5631125"/>
            <a:ext cx="2098243" cy="911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FE7EE5BC-57AF-6242-A307-20E890BBEEB2}"/>
              </a:ext>
            </a:extLst>
          </p:cNvPr>
          <p:cNvGrpSpPr/>
          <p:nvPr userDrawn="1"/>
        </p:nvGrpSpPr>
        <p:grpSpPr>
          <a:xfrm>
            <a:off x="5450329" y="5631125"/>
            <a:ext cx="6741671" cy="1142593"/>
            <a:chOff x="5450329" y="5631125"/>
            <a:chExt cx="6741671" cy="1142593"/>
          </a:xfrm>
        </p:grpSpPr>
        <p:cxnSp>
          <p:nvCxnSpPr>
            <p:cNvPr id="13" name="Straight Connector 12">
              <a:extLst>
                <a:ext uri="{FF2B5EF4-FFF2-40B4-BE49-F238E27FC236}">
                  <a16:creationId xmlns:a16="http://schemas.microsoft.com/office/drawing/2014/main" id="{F03D7CFA-2DE8-1D42-AC25-043A8DBC10A3}"/>
                </a:ext>
              </a:extLst>
            </p:cNvPr>
            <p:cNvCxnSpPr>
              <a:cxnSpLocks/>
            </p:cNvCxnSpPr>
            <p:nvPr userDrawn="1"/>
          </p:nvCxnSpPr>
          <p:spPr>
            <a:xfrm>
              <a:off x="5450329" y="6522582"/>
              <a:ext cx="541635" cy="135732"/>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D89FE87-1482-1A4D-AED8-CC18D82884E7}"/>
                </a:ext>
              </a:extLst>
            </p:cNvPr>
            <p:cNvCxnSpPr>
              <a:cxnSpLocks/>
            </p:cNvCxnSpPr>
            <p:nvPr userDrawn="1"/>
          </p:nvCxnSpPr>
          <p:spPr>
            <a:xfrm flipV="1">
              <a:off x="6236319" y="6006094"/>
              <a:ext cx="1856921" cy="652221"/>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7CD1C3-F2B0-D445-B5F4-B1A1FDE77CBA}"/>
                </a:ext>
              </a:extLst>
            </p:cNvPr>
            <p:cNvCxnSpPr/>
            <p:nvPr userDrawn="1"/>
          </p:nvCxnSpPr>
          <p:spPr>
            <a:xfrm>
              <a:off x="8318705" y="6006095"/>
              <a:ext cx="1510119" cy="550015"/>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F1DF03E-D289-B94E-A24B-342146D50E7B}"/>
                </a:ext>
              </a:extLst>
            </p:cNvPr>
            <p:cNvSpPr/>
            <p:nvPr userDrawn="1"/>
          </p:nvSpPr>
          <p:spPr>
            <a:xfrm>
              <a:off x="6042948" y="6610753"/>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B5A379EE-0728-E14C-A9E4-6B27D9F74907}"/>
                </a:ext>
              </a:extLst>
            </p:cNvPr>
            <p:cNvSpPr/>
            <p:nvPr userDrawn="1"/>
          </p:nvSpPr>
          <p:spPr>
            <a:xfrm>
              <a:off x="8124490" y="5924612"/>
              <a:ext cx="162965" cy="162965"/>
            </a:xfrm>
            <a:prstGeom prst="ellipse">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E3A6BFF-E4D2-B94C-A691-85D706AAC1EE}"/>
                </a:ext>
              </a:extLst>
            </p:cNvPr>
            <p:cNvSpPr/>
            <p:nvPr userDrawn="1"/>
          </p:nvSpPr>
          <p:spPr>
            <a:xfrm>
              <a:off x="9879808" y="6496807"/>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F002643-EFFF-C446-B30E-6C844626D5D6}"/>
                </a:ext>
              </a:extLst>
            </p:cNvPr>
            <p:cNvCxnSpPr>
              <a:cxnSpLocks/>
            </p:cNvCxnSpPr>
            <p:nvPr userDrawn="1"/>
          </p:nvCxnSpPr>
          <p:spPr>
            <a:xfrm flipV="1">
              <a:off x="10093757" y="5631125"/>
              <a:ext cx="2098243" cy="911501"/>
            </a:xfrm>
            <a:prstGeom prst="line">
              <a:avLst/>
            </a:prstGeom>
            <a:ln>
              <a:solidFill>
                <a:srgbClr val="333F4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5085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 mini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D1EB-BBE9-0345-8E8F-86AFA9F8C3FF}"/>
              </a:ext>
            </a:extLst>
          </p:cNvPr>
          <p:cNvSpPr>
            <a:spLocks noGrp="1"/>
          </p:cNvSpPr>
          <p:nvPr>
            <p:ph type="title" hasCustomPrompt="1"/>
          </p:nvPr>
        </p:nvSpPr>
        <p:spPr>
          <a:xfrm>
            <a:off x="839788" y="457200"/>
            <a:ext cx="3932237" cy="1600200"/>
          </a:xfrm>
        </p:spPr>
        <p:txBody>
          <a:bodyPr anchor="b"/>
          <a:lstStyle>
            <a:lvl1pPr algn="l">
              <a:defRPr sz="3200" baseline="0">
                <a:solidFill>
                  <a:srgbClr val="333F48"/>
                </a:solidFill>
              </a:defRPr>
            </a:lvl1pPr>
          </a:lstStyle>
          <a:p>
            <a:r>
              <a:rPr lang="en-GB" dirty="0"/>
              <a:t>Click to edit Master title style (</a:t>
            </a:r>
            <a:r>
              <a:rPr lang="en-GB" dirty="0" err="1"/>
              <a:t>calibri</a:t>
            </a:r>
            <a:r>
              <a:rPr lang="en-GB" dirty="0"/>
              <a:t> font) </a:t>
            </a:r>
            <a:endParaRPr lang="en-US" dirty="0"/>
          </a:p>
        </p:txBody>
      </p:sp>
      <p:sp>
        <p:nvSpPr>
          <p:cNvPr id="3" name="Picture Placeholder 2">
            <a:extLst>
              <a:ext uri="{FF2B5EF4-FFF2-40B4-BE49-F238E27FC236}">
                <a16:creationId xmlns:a16="http://schemas.microsoft.com/office/drawing/2014/main" id="{065F78AF-BADD-AA4C-A2B0-5AB25BBDF85A}"/>
              </a:ext>
            </a:extLst>
          </p:cNvPr>
          <p:cNvSpPr>
            <a:spLocks noGrp="1"/>
          </p:cNvSpPr>
          <p:nvPr>
            <p:ph type="pic" idx="1" hasCustomPrompt="1"/>
          </p:nvPr>
        </p:nvSpPr>
        <p:spPr>
          <a:xfrm>
            <a:off x="5183187" y="1466661"/>
            <a:ext cx="6387141" cy="4394389"/>
          </a:xfrm>
        </p:spPr>
        <p:txBody>
          <a:bodyPr/>
          <a:lstStyle>
            <a:lvl1pPr marL="0" indent="0">
              <a:buNone/>
              <a:defRPr sz="3200"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a:t>
            </a:r>
          </a:p>
        </p:txBody>
      </p:sp>
      <p:sp>
        <p:nvSpPr>
          <p:cNvPr id="4" name="Text Placeholder 3">
            <a:extLst>
              <a:ext uri="{FF2B5EF4-FFF2-40B4-BE49-F238E27FC236}">
                <a16:creationId xmlns:a16="http://schemas.microsoft.com/office/drawing/2014/main" id="{13AED8CD-6F96-804C-A982-25F1C4A72EB0}"/>
              </a:ext>
            </a:extLst>
          </p:cNvPr>
          <p:cNvSpPr>
            <a:spLocks noGrp="1"/>
          </p:cNvSpPr>
          <p:nvPr>
            <p:ph type="body" sz="half" idx="2" hasCustomPrompt="1"/>
          </p:nvPr>
        </p:nvSpPr>
        <p:spPr>
          <a:xfrm>
            <a:off x="839788" y="2057400"/>
            <a:ext cx="3932237" cy="3811588"/>
          </a:xfrm>
        </p:spPr>
        <p:txBody>
          <a:bodyPr/>
          <a:lstStyle>
            <a:lvl1pPr marL="0" indent="0">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 (use </a:t>
            </a:r>
            <a:r>
              <a:rPr lang="en-GB" dirty="0" err="1"/>
              <a:t>calibri</a:t>
            </a:r>
            <a:r>
              <a:rPr lang="en-GB" dirty="0"/>
              <a:t> font)</a:t>
            </a:r>
          </a:p>
        </p:txBody>
      </p:sp>
      <p:cxnSp>
        <p:nvCxnSpPr>
          <p:cNvPr id="11" name="Straight Connector 10">
            <a:extLst>
              <a:ext uri="{FF2B5EF4-FFF2-40B4-BE49-F238E27FC236}">
                <a16:creationId xmlns:a16="http://schemas.microsoft.com/office/drawing/2014/main" id="{DC58CB82-C2A9-F14C-8CDA-51C0AD825770}"/>
              </a:ext>
            </a:extLst>
          </p:cNvPr>
          <p:cNvCxnSpPr>
            <a:cxnSpLocks/>
          </p:cNvCxnSpPr>
          <p:nvPr userDrawn="1"/>
        </p:nvCxnSpPr>
        <p:spPr>
          <a:xfrm flipV="1">
            <a:off x="10093757" y="5631125"/>
            <a:ext cx="2098243" cy="911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406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8F4AF-FD28-CB4D-B144-2A974B25AAE0}"/>
              </a:ext>
            </a:extLst>
          </p:cNvPr>
          <p:cNvSpPr>
            <a:spLocks noGrp="1"/>
          </p:cNvSpPr>
          <p:nvPr>
            <p:ph type="title" hasCustomPrompt="1"/>
          </p:nvPr>
        </p:nvSpPr>
        <p:spPr/>
        <p:txBody>
          <a:bodyPr/>
          <a:lstStyle>
            <a:lvl1pPr>
              <a:defRPr baseline="0">
                <a:solidFill>
                  <a:srgbClr val="333F48"/>
                </a:solidFill>
              </a:defRPr>
            </a:lvl1pPr>
          </a:lstStyle>
          <a:p>
            <a:r>
              <a:rPr lang="en-GB" dirty="0"/>
              <a:t>Click to edit Master title style (</a:t>
            </a:r>
            <a:r>
              <a:rPr lang="en-GB" dirty="0" err="1"/>
              <a:t>calibri</a:t>
            </a:r>
            <a:r>
              <a:rPr lang="en-GB" dirty="0"/>
              <a:t> font)</a:t>
            </a:r>
            <a:endParaRPr lang="en-US" dirty="0"/>
          </a:p>
        </p:txBody>
      </p:sp>
      <p:sp>
        <p:nvSpPr>
          <p:cNvPr id="3" name="Vertical Text Placeholder 2">
            <a:extLst>
              <a:ext uri="{FF2B5EF4-FFF2-40B4-BE49-F238E27FC236}">
                <a16:creationId xmlns:a16="http://schemas.microsoft.com/office/drawing/2014/main" id="{D0095120-81C7-0F4F-9E56-C255E4B499B3}"/>
              </a:ext>
            </a:extLst>
          </p:cNvPr>
          <p:cNvSpPr>
            <a:spLocks noGrp="1"/>
          </p:cNvSpPr>
          <p:nvPr>
            <p:ph type="body" orient="vert" idx="1" hasCustomPrompt="1"/>
          </p:nvPr>
        </p:nvSpPr>
        <p:spPr/>
        <p:txBody>
          <a:bodyPr vert="eaVert"/>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44992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2A6BF-EF2B-9946-81A6-E7FD38157A73}"/>
              </a:ext>
            </a:extLst>
          </p:cNvPr>
          <p:cNvSpPr>
            <a:spLocks noGrp="1"/>
          </p:cNvSpPr>
          <p:nvPr>
            <p:ph type="title" orient="vert" hasCustomPrompt="1"/>
          </p:nvPr>
        </p:nvSpPr>
        <p:spPr>
          <a:xfrm>
            <a:off x="8724900" y="365125"/>
            <a:ext cx="2628900" cy="5365115"/>
          </a:xfrm>
        </p:spPr>
        <p:txBody>
          <a:bodyPr vert="eaVert"/>
          <a:lstStyle>
            <a:lvl1pPr>
              <a:defRPr baseline="0">
                <a:solidFill>
                  <a:srgbClr val="333F48"/>
                </a:solidFill>
              </a:defRPr>
            </a:lvl1pPr>
          </a:lstStyle>
          <a:p>
            <a:r>
              <a:rPr lang="en-GB" dirty="0"/>
              <a:t>Click to edit Master title style (</a:t>
            </a:r>
            <a:r>
              <a:rPr lang="en-GB" dirty="0" err="1"/>
              <a:t>calibri</a:t>
            </a:r>
            <a:r>
              <a:rPr lang="en-GB" dirty="0"/>
              <a:t> font)</a:t>
            </a:r>
            <a:endParaRPr lang="en-US" dirty="0"/>
          </a:p>
        </p:txBody>
      </p:sp>
      <p:sp>
        <p:nvSpPr>
          <p:cNvPr id="3" name="Vertical Text Placeholder 2">
            <a:extLst>
              <a:ext uri="{FF2B5EF4-FFF2-40B4-BE49-F238E27FC236}">
                <a16:creationId xmlns:a16="http://schemas.microsoft.com/office/drawing/2014/main" id="{381C0F58-5D21-BD47-941C-4AA723C79771}"/>
              </a:ext>
            </a:extLst>
          </p:cNvPr>
          <p:cNvSpPr>
            <a:spLocks noGrp="1"/>
          </p:cNvSpPr>
          <p:nvPr>
            <p:ph type="body" orient="vert" idx="1" hasCustomPrompt="1"/>
          </p:nvPr>
        </p:nvSpPr>
        <p:spPr>
          <a:xfrm>
            <a:off x="838200" y="365125"/>
            <a:ext cx="7734300" cy="5365115"/>
          </a:xfrm>
        </p:spPr>
        <p:txBody>
          <a:bodyPr vert="eaVert"/>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7808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minimum'">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F703A7-0BF0-C145-8571-BDD3D8E34CA1}"/>
              </a:ext>
            </a:extLst>
          </p:cNvPr>
          <p:cNvSpPr>
            <a:spLocks noGrp="1"/>
          </p:cNvSpPr>
          <p:nvPr>
            <p:ph type="body" sz="quarter" idx="10" hasCustomPrompt="1"/>
          </p:nvPr>
        </p:nvSpPr>
        <p:spPr>
          <a:xfrm>
            <a:off x="772160" y="1578429"/>
            <a:ext cx="10657840" cy="1850571"/>
          </a:xfrm>
        </p:spPr>
        <p:txBody>
          <a:bodyPr>
            <a:normAutofit/>
          </a:bodyPr>
          <a:lstStyle>
            <a:lvl1pPr marL="0" indent="0" algn="ctr">
              <a:buNone/>
              <a:defRPr sz="5500" b="1" i="0" baseline="0">
                <a:solidFill>
                  <a:srgbClr val="E2A615"/>
                </a:solidFill>
              </a:defRPr>
            </a:lvl1pPr>
          </a:lstStyle>
          <a:p>
            <a:pPr lvl="0"/>
            <a:r>
              <a:rPr lang="en-GB" dirty="0"/>
              <a:t>Click to edit Master title style</a:t>
            </a:r>
            <a:br>
              <a:rPr lang="en-GB" dirty="0"/>
            </a:br>
            <a:r>
              <a:rPr lang="en-GB" dirty="0"/>
              <a:t>(Calibri font)</a:t>
            </a:r>
            <a:endParaRPr lang="en-US" dirty="0"/>
          </a:p>
        </p:txBody>
      </p:sp>
      <p:sp>
        <p:nvSpPr>
          <p:cNvPr id="5" name="Text Placeholder 4">
            <a:extLst>
              <a:ext uri="{FF2B5EF4-FFF2-40B4-BE49-F238E27FC236}">
                <a16:creationId xmlns:a16="http://schemas.microsoft.com/office/drawing/2014/main" id="{8CD4A65F-C975-1D45-85E1-66CF10C1E700}"/>
              </a:ext>
            </a:extLst>
          </p:cNvPr>
          <p:cNvSpPr>
            <a:spLocks noGrp="1"/>
          </p:cNvSpPr>
          <p:nvPr>
            <p:ph type="body" sz="quarter" idx="11" hasCustomPrompt="1"/>
          </p:nvPr>
        </p:nvSpPr>
        <p:spPr>
          <a:xfrm>
            <a:off x="772160" y="3606799"/>
            <a:ext cx="10657840" cy="1672771"/>
          </a:xfrm>
        </p:spPr>
        <p:txBody>
          <a:bodyPr>
            <a:normAutofit/>
          </a:bodyPr>
          <a:lstStyle>
            <a:lvl1pPr marL="0" indent="0" algn="ctr">
              <a:buNone/>
              <a:defRPr sz="2400" baseline="0"/>
            </a:lvl1pPr>
          </a:lstStyle>
          <a:p>
            <a:pPr lvl="0"/>
            <a:r>
              <a:rPr lang="en-US" dirty="0"/>
              <a:t>Click to edit Master subtitle (use Calibri font)</a:t>
            </a:r>
          </a:p>
        </p:txBody>
      </p:sp>
    </p:spTree>
    <p:extLst>
      <p:ext uri="{BB962C8B-B14F-4D97-AF65-F5344CB8AC3E}">
        <p14:creationId xmlns:p14="http://schemas.microsoft.com/office/powerpoint/2010/main" val="264429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5D34-00C7-AF43-9596-6BB095E6E4D0}"/>
              </a:ext>
            </a:extLst>
          </p:cNvPr>
          <p:cNvSpPr>
            <a:spLocks noGrp="1"/>
          </p:cNvSpPr>
          <p:nvPr>
            <p:ph type="title" hasCustomPrompt="1"/>
          </p:nvPr>
        </p:nvSpPr>
        <p:spPr/>
        <p:txBody>
          <a:bodyPr/>
          <a:lstStyle/>
          <a:p>
            <a:r>
              <a:rPr lang="en-GB" dirty="0"/>
              <a:t>Click to edit Master title style (</a:t>
            </a:r>
            <a:r>
              <a:rPr lang="en-GB" dirty="0" err="1"/>
              <a:t>calibri</a:t>
            </a:r>
            <a:r>
              <a:rPr lang="en-GB" dirty="0"/>
              <a:t> font)</a:t>
            </a:r>
            <a:endParaRPr lang="en-US" dirty="0"/>
          </a:p>
        </p:txBody>
      </p:sp>
      <p:sp>
        <p:nvSpPr>
          <p:cNvPr id="3" name="Content Placeholder 2">
            <a:extLst>
              <a:ext uri="{FF2B5EF4-FFF2-40B4-BE49-F238E27FC236}">
                <a16:creationId xmlns:a16="http://schemas.microsoft.com/office/drawing/2014/main" id="{5F649F86-A165-E442-89FB-70B77A8ED7E6}"/>
              </a:ext>
            </a:extLst>
          </p:cNvPr>
          <p:cNvSpPr>
            <a:spLocks noGrp="1"/>
          </p:cNvSpPr>
          <p:nvPr>
            <p:ph idx="1" hasCustomPrompt="1"/>
          </p:nvPr>
        </p:nvSpPr>
        <p:spPr/>
        <p:txBody>
          <a:body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56396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an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D1EB-BBE9-0345-8E8F-86AFA9F8C3FF}"/>
              </a:ext>
            </a:extLst>
          </p:cNvPr>
          <p:cNvSpPr>
            <a:spLocks noGrp="1"/>
          </p:cNvSpPr>
          <p:nvPr>
            <p:ph type="title" hasCustomPrompt="1"/>
          </p:nvPr>
        </p:nvSpPr>
        <p:spPr>
          <a:xfrm>
            <a:off x="839788" y="457200"/>
            <a:ext cx="3932237" cy="1600200"/>
          </a:xfrm>
        </p:spPr>
        <p:txBody>
          <a:bodyPr anchor="b"/>
          <a:lstStyle>
            <a:lvl1pPr algn="l">
              <a:defRPr sz="3200"/>
            </a:lvl1pPr>
          </a:lstStyle>
          <a:p>
            <a:r>
              <a:rPr lang="en-GB" dirty="0"/>
              <a:t>Click to edit Master title style (</a:t>
            </a:r>
            <a:r>
              <a:rPr lang="en-GB" dirty="0" err="1"/>
              <a:t>calibri</a:t>
            </a:r>
            <a:r>
              <a:rPr lang="en-GB" dirty="0"/>
              <a:t> font) </a:t>
            </a:r>
            <a:endParaRPr lang="en-US" dirty="0"/>
          </a:p>
        </p:txBody>
      </p:sp>
      <p:sp>
        <p:nvSpPr>
          <p:cNvPr id="4" name="Text Placeholder 3">
            <a:extLst>
              <a:ext uri="{FF2B5EF4-FFF2-40B4-BE49-F238E27FC236}">
                <a16:creationId xmlns:a16="http://schemas.microsoft.com/office/drawing/2014/main" id="{13AED8CD-6F96-804C-A982-25F1C4A72EB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 (use </a:t>
            </a:r>
            <a:r>
              <a:rPr lang="en-GB" dirty="0" err="1"/>
              <a:t>calibri</a:t>
            </a:r>
            <a:r>
              <a:rPr lang="en-GB" dirty="0"/>
              <a:t> font)</a:t>
            </a:r>
          </a:p>
        </p:txBody>
      </p:sp>
      <p:cxnSp>
        <p:nvCxnSpPr>
          <p:cNvPr id="5" name="Straight Connector 4">
            <a:extLst>
              <a:ext uri="{FF2B5EF4-FFF2-40B4-BE49-F238E27FC236}">
                <a16:creationId xmlns:a16="http://schemas.microsoft.com/office/drawing/2014/main" id="{CDDDF8A3-9603-D348-9D95-54CD16731859}"/>
              </a:ext>
            </a:extLst>
          </p:cNvPr>
          <p:cNvCxnSpPr>
            <a:cxnSpLocks/>
          </p:cNvCxnSpPr>
          <p:nvPr userDrawn="1"/>
        </p:nvCxnSpPr>
        <p:spPr>
          <a:xfrm>
            <a:off x="5450329" y="6522582"/>
            <a:ext cx="541635" cy="1357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1320F6-2DDB-574A-BBAA-B00FD8D58F21}"/>
              </a:ext>
            </a:extLst>
          </p:cNvPr>
          <p:cNvCxnSpPr>
            <a:cxnSpLocks/>
          </p:cNvCxnSpPr>
          <p:nvPr userDrawn="1"/>
        </p:nvCxnSpPr>
        <p:spPr>
          <a:xfrm flipV="1">
            <a:off x="6236319" y="6006094"/>
            <a:ext cx="1856921" cy="6522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FB9631-E52A-D247-B940-86516DB84E3D}"/>
              </a:ext>
            </a:extLst>
          </p:cNvPr>
          <p:cNvCxnSpPr/>
          <p:nvPr userDrawn="1"/>
        </p:nvCxnSpPr>
        <p:spPr>
          <a:xfrm>
            <a:off x="8318705" y="6006095"/>
            <a:ext cx="1510119" cy="5500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304DA50-8B39-CD46-8935-98F413A1EEE6}"/>
              </a:ext>
            </a:extLst>
          </p:cNvPr>
          <p:cNvSpPr/>
          <p:nvPr userDrawn="1"/>
        </p:nvSpPr>
        <p:spPr>
          <a:xfrm>
            <a:off x="6042948" y="6610753"/>
            <a:ext cx="162965" cy="16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369E2BD-F92E-3249-BB40-B9B882452554}"/>
              </a:ext>
            </a:extLst>
          </p:cNvPr>
          <p:cNvSpPr/>
          <p:nvPr userDrawn="1"/>
        </p:nvSpPr>
        <p:spPr>
          <a:xfrm>
            <a:off x="8124490" y="5924612"/>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35D25B-F904-0845-8AED-D5D0613F2EB6}"/>
              </a:ext>
            </a:extLst>
          </p:cNvPr>
          <p:cNvSpPr/>
          <p:nvPr userDrawn="1"/>
        </p:nvSpPr>
        <p:spPr>
          <a:xfrm>
            <a:off x="9879808" y="6496807"/>
            <a:ext cx="162965" cy="16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58CB82-C2A9-F14C-8CDA-51C0AD825770}"/>
              </a:ext>
            </a:extLst>
          </p:cNvPr>
          <p:cNvCxnSpPr>
            <a:cxnSpLocks/>
          </p:cNvCxnSpPr>
          <p:nvPr userDrawn="1"/>
        </p:nvCxnSpPr>
        <p:spPr>
          <a:xfrm flipV="1">
            <a:off x="10093757" y="5631125"/>
            <a:ext cx="2098243" cy="911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Placeholder 7">
            <a:extLst>
              <a:ext uri="{FF2B5EF4-FFF2-40B4-BE49-F238E27FC236}">
                <a16:creationId xmlns:a16="http://schemas.microsoft.com/office/drawing/2014/main" id="{C223A763-A9FD-6F45-B4DB-A82C486CFAEB}"/>
              </a:ext>
            </a:extLst>
          </p:cNvPr>
          <p:cNvPicPr>
            <a:picLocks noChangeAspect="1"/>
          </p:cNvPicPr>
          <p:nvPr userDrawn="1"/>
        </p:nvPicPr>
        <p:blipFill>
          <a:blip r:embed="rId2"/>
          <a:srcRect l="13606" r="13606"/>
          <a:stretch>
            <a:fillRect/>
          </a:stretch>
        </p:blipFill>
        <p:spPr>
          <a:xfrm>
            <a:off x="5730658" y="520212"/>
            <a:ext cx="6461342" cy="3943148"/>
          </a:xfrm>
          <a:prstGeom prst="rect">
            <a:avLst/>
          </a:prstGeom>
        </p:spPr>
      </p:pic>
    </p:spTree>
    <p:extLst>
      <p:ext uri="{BB962C8B-B14F-4D97-AF65-F5344CB8AC3E}">
        <p14:creationId xmlns:p14="http://schemas.microsoft.com/office/powerpoint/2010/main" val="415986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collabor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BD1EB-BBE9-0345-8E8F-86AFA9F8C3FF}"/>
              </a:ext>
            </a:extLst>
          </p:cNvPr>
          <p:cNvSpPr>
            <a:spLocks noGrp="1"/>
          </p:cNvSpPr>
          <p:nvPr>
            <p:ph type="title" hasCustomPrompt="1"/>
          </p:nvPr>
        </p:nvSpPr>
        <p:spPr>
          <a:xfrm>
            <a:off x="839788" y="457200"/>
            <a:ext cx="3932237" cy="1600200"/>
          </a:xfrm>
        </p:spPr>
        <p:txBody>
          <a:bodyPr anchor="b"/>
          <a:lstStyle>
            <a:lvl1pPr algn="l">
              <a:defRPr sz="3200"/>
            </a:lvl1pPr>
          </a:lstStyle>
          <a:p>
            <a:r>
              <a:rPr lang="en-GB" dirty="0"/>
              <a:t>Click to edit Master title style (</a:t>
            </a:r>
            <a:r>
              <a:rPr lang="en-GB" dirty="0" err="1"/>
              <a:t>calibri</a:t>
            </a:r>
            <a:r>
              <a:rPr lang="en-GB" dirty="0"/>
              <a:t> font) </a:t>
            </a:r>
            <a:endParaRPr lang="en-US" dirty="0"/>
          </a:p>
        </p:txBody>
      </p:sp>
      <p:sp>
        <p:nvSpPr>
          <p:cNvPr id="4" name="Text Placeholder 3">
            <a:extLst>
              <a:ext uri="{FF2B5EF4-FFF2-40B4-BE49-F238E27FC236}">
                <a16:creationId xmlns:a16="http://schemas.microsoft.com/office/drawing/2014/main" id="{13AED8CD-6F96-804C-A982-25F1C4A72EB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 (use </a:t>
            </a:r>
            <a:r>
              <a:rPr lang="en-GB" dirty="0" err="1"/>
              <a:t>calibri</a:t>
            </a:r>
            <a:r>
              <a:rPr lang="en-GB" dirty="0"/>
              <a:t> font)</a:t>
            </a:r>
          </a:p>
        </p:txBody>
      </p:sp>
      <p:cxnSp>
        <p:nvCxnSpPr>
          <p:cNvPr id="5" name="Straight Connector 4">
            <a:extLst>
              <a:ext uri="{FF2B5EF4-FFF2-40B4-BE49-F238E27FC236}">
                <a16:creationId xmlns:a16="http://schemas.microsoft.com/office/drawing/2014/main" id="{CDDDF8A3-9603-D348-9D95-54CD16731859}"/>
              </a:ext>
            </a:extLst>
          </p:cNvPr>
          <p:cNvCxnSpPr>
            <a:cxnSpLocks/>
          </p:cNvCxnSpPr>
          <p:nvPr userDrawn="1"/>
        </p:nvCxnSpPr>
        <p:spPr>
          <a:xfrm>
            <a:off x="5450329" y="6522582"/>
            <a:ext cx="541635" cy="1357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E1320F6-2DDB-574A-BBAA-B00FD8D58F21}"/>
              </a:ext>
            </a:extLst>
          </p:cNvPr>
          <p:cNvCxnSpPr>
            <a:cxnSpLocks/>
          </p:cNvCxnSpPr>
          <p:nvPr userDrawn="1"/>
        </p:nvCxnSpPr>
        <p:spPr>
          <a:xfrm flipV="1">
            <a:off x="6236319" y="6006094"/>
            <a:ext cx="1856921" cy="6522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FFB9631-E52A-D247-B940-86516DB84E3D}"/>
              </a:ext>
            </a:extLst>
          </p:cNvPr>
          <p:cNvCxnSpPr/>
          <p:nvPr userDrawn="1"/>
        </p:nvCxnSpPr>
        <p:spPr>
          <a:xfrm>
            <a:off x="8318705" y="6006095"/>
            <a:ext cx="1510119" cy="5500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304DA50-8B39-CD46-8935-98F413A1EEE6}"/>
              </a:ext>
            </a:extLst>
          </p:cNvPr>
          <p:cNvSpPr/>
          <p:nvPr userDrawn="1"/>
        </p:nvSpPr>
        <p:spPr>
          <a:xfrm>
            <a:off x="6042948" y="6610753"/>
            <a:ext cx="162965" cy="16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369E2BD-F92E-3249-BB40-B9B882452554}"/>
              </a:ext>
            </a:extLst>
          </p:cNvPr>
          <p:cNvSpPr/>
          <p:nvPr userDrawn="1"/>
        </p:nvSpPr>
        <p:spPr>
          <a:xfrm>
            <a:off x="8124490" y="5924612"/>
            <a:ext cx="162965" cy="162965"/>
          </a:xfrm>
          <a:prstGeom prst="ellipse">
            <a:avLst/>
          </a:prstGeom>
          <a:solidFill>
            <a:srgbClr val="E2A6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35D25B-F904-0845-8AED-D5D0613F2EB6}"/>
              </a:ext>
            </a:extLst>
          </p:cNvPr>
          <p:cNvSpPr/>
          <p:nvPr userDrawn="1"/>
        </p:nvSpPr>
        <p:spPr>
          <a:xfrm>
            <a:off x="9879808" y="6496807"/>
            <a:ext cx="162965" cy="162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58CB82-C2A9-F14C-8CDA-51C0AD825770}"/>
              </a:ext>
            </a:extLst>
          </p:cNvPr>
          <p:cNvCxnSpPr>
            <a:cxnSpLocks/>
          </p:cNvCxnSpPr>
          <p:nvPr userDrawn="1"/>
        </p:nvCxnSpPr>
        <p:spPr>
          <a:xfrm flipV="1">
            <a:off x="10093757" y="5631125"/>
            <a:ext cx="2098243" cy="9115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8C240B1-6B37-5C4C-81D5-5F5DF71FA996}"/>
              </a:ext>
            </a:extLst>
          </p:cNvPr>
          <p:cNvPicPr>
            <a:picLocks noChangeAspect="1"/>
          </p:cNvPicPr>
          <p:nvPr userDrawn="1"/>
        </p:nvPicPr>
        <p:blipFill rotWithShape="1">
          <a:blip r:embed="rId2"/>
          <a:srcRect l="16718"/>
          <a:stretch/>
        </p:blipFill>
        <p:spPr>
          <a:xfrm>
            <a:off x="5450328" y="1232717"/>
            <a:ext cx="6123961" cy="4483100"/>
          </a:xfrm>
          <a:prstGeom prst="rect">
            <a:avLst/>
          </a:prstGeom>
        </p:spPr>
      </p:pic>
    </p:spTree>
    <p:extLst>
      <p:ext uri="{BB962C8B-B14F-4D97-AF65-F5344CB8AC3E}">
        <p14:creationId xmlns:p14="http://schemas.microsoft.com/office/powerpoint/2010/main" val="1106903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laborate - blank">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C240B1-6B37-5C4C-81D5-5F5DF71FA996}"/>
              </a:ext>
            </a:extLst>
          </p:cNvPr>
          <p:cNvPicPr>
            <a:picLocks noChangeAspect="1"/>
          </p:cNvPicPr>
          <p:nvPr userDrawn="1"/>
        </p:nvPicPr>
        <p:blipFill rotWithShape="1">
          <a:blip r:embed="rId2"/>
          <a:srcRect l="-616"/>
          <a:stretch/>
        </p:blipFill>
        <p:spPr>
          <a:xfrm>
            <a:off x="4175760" y="1232717"/>
            <a:ext cx="7398529" cy="4483100"/>
          </a:xfrm>
          <a:prstGeom prst="rect">
            <a:avLst/>
          </a:prstGeom>
        </p:spPr>
      </p:pic>
      <p:cxnSp>
        <p:nvCxnSpPr>
          <p:cNvPr id="12" name="Straight Connector 11">
            <a:extLst>
              <a:ext uri="{FF2B5EF4-FFF2-40B4-BE49-F238E27FC236}">
                <a16:creationId xmlns:a16="http://schemas.microsoft.com/office/drawing/2014/main" id="{307F7575-5A3C-794E-A19D-09180C28C594}"/>
              </a:ext>
            </a:extLst>
          </p:cNvPr>
          <p:cNvCxnSpPr/>
          <p:nvPr userDrawn="1"/>
        </p:nvCxnSpPr>
        <p:spPr>
          <a:xfrm flipH="1" flipV="1">
            <a:off x="0" y="4363770"/>
            <a:ext cx="3829616" cy="52510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2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 bubbl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D47397-9A2F-8940-90BD-AB666C345750}"/>
              </a:ext>
            </a:extLst>
          </p:cNvPr>
          <p:cNvPicPr>
            <a:picLocks noChangeAspect="1"/>
          </p:cNvPicPr>
          <p:nvPr userDrawn="1"/>
        </p:nvPicPr>
        <p:blipFill>
          <a:blip r:embed="rId2"/>
          <a:stretch>
            <a:fillRect/>
          </a:stretch>
        </p:blipFill>
        <p:spPr>
          <a:xfrm rot="20019007">
            <a:off x="9487157" y="10820"/>
            <a:ext cx="2908383" cy="2908383"/>
          </a:xfrm>
          <a:prstGeom prst="rect">
            <a:avLst/>
          </a:prstGeom>
        </p:spPr>
      </p:pic>
      <p:pic>
        <p:nvPicPr>
          <p:cNvPr id="7" name="Picture 6">
            <a:extLst>
              <a:ext uri="{FF2B5EF4-FFF2-40B4-BE49-F238E27FC236}">
                <a16:creationId xmlns:a16="http://schemas.microsoft.com/office/drawing/2014/main" id="{7812F3F0-F608-8747-AB8F-0B7981CCF5B6}"/>
              </a:ext>
            </a:extLst>
          </p:cNvPr>
          <p:cNvPicPr>
            <a:picLocks noChangeAspect="1"/>
          </p:cNvPicPr>
          <p:nvPr userDrawn="1"/>
        </p:nvPicPr>
        <p:blipFill>
          <a:blip r:embed="rId2"/>
          <a:stretch>
            <a:fillRect/>
          </a:stretch>
        </p:blipFill>
        <p:spPr>
          <a:xfrm rot="16200000">
            <a:off x="10770547" y="2540111"/>
            <a:ext cx="1746894" cy="1746894"/>
          </a:xfrm>
          <a:prstGeom prst="rect">
            <a:avLst/>
          </a:prstGeom>
        </p:spPr>
      </p:pic>
      <p:sp>
        <p:nvSpPr>
          <p:cNvPr id="4" name="Title 1">
            <a:extLst>
              <a:ext uri="{FF2B5EF4-FFF2-40B4-BE49-F238E27FC236}">
                <a16:creationId xmlns:a16="http://schemas.microsoft.com/office/drawing/2014/main" id="{64173A95-73B9-A543-B9A8-B87F6B0DB5A5}"/>
              </a:ext>
            </a:extLst>
          </p:cNvPr>
          <p:cNvSpPr>
            <a:spLocks noGrp="1"/>
          </p:cNvSpPr>
          <p:nvPr>
            <p:ph type="title" hasCustomPrompt="1"/>
          </p:nvPr>
        </p:nvSpPr>
        <p:spPr>
          <a:xfrm>
            <a:off x="824402" y="1379729"/>
            <a:ext cx="10515600" cy="2852737"/>
          </a:xfrm>
        </p:spPr>
        <p:txBody>
          <a:bodyPr anchor="b">
            <a:normAutofit/>
          </a:bodyPr>
          <a:lstStyle>
            <a:lvl1pPr>
              <a:defRPr sz="5500" b="1" i="0" baseline="0">
                <a:solidFill>
                  <a:srgbClr val="E2A615"/>
                </a:solidFill>
                <a:latin typeface="Calibri" panose="020F0502020204030204" pitchFamily="34" charset="0"/>
                <a:cs typeface="Arial" panose="020B0604020202020204" pitchFamily="34" charset="0"/>
              </a:defRPr>
            </a:lvl1pPr>
          </a:lstStyle>
          <a:p>
            <a:r>
              <a:rPr lang="en-US" dirty="0"/>
              <a:t>Click to edit Master title style (Calibri font)</a:t>
            </a:r>
          </a:p>
        </p:txBody>
      </p:sp>
      <p:sp>
        <p:nvSpPr>
          <p:cNvPr id="5" name="Text Placeholder 2">
            <a:extLst>
              <a:ext uri="{FF2B5EF4-FFF2-40B4-BE49-F238E27FC236}">
                <a16:creationId xmlns:a16="http://schemas.microsoft.com/office/drawing/2014/main" id="{C4BBAFA9-5614-4948-9246-11D63B14E6D2}"/>
              </a:ext>
            </a:extLst>
          </p:cNvPr>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latin typeface="Calibri" panose="020F050202020403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 (use Calibri font)</a:t>
            </a:r>
          </a:p>
        </p:txBody>
      </p:sp>
    </p:spTree>
    <p:extLst>
      <p:ext uri="{BB962C8B-B14F-4D97-AF65-F5344CB8AC3E}">
        <p14:creationId xmlns:p14="http://schemas.microsoft.com/office/powerpoint/2010/main" val="2274676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3F4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3BB70-9AD8-D945-A104-FDF6D8486995}"/>
              </a:ext>
            </a:extLst>
          </p:cNvPr>
          <p:cNvPicPr>
            <a:picLocks noChangeAspect="1"/>
          </p:cNvPicPr>
          <p:nvPr userDrawn="1"/>
        </p:nvPicPr>
        <p:blipFill>
          <a:blip r:embed="rId3"/>
          <a:stretch>
            <a:fillRect/>
          </a:stretch>
        </p:blipFill>
        <p:spPr>
          <a:xfrm>
            <a:off x="7404129" y="467864"/>
            <a:ext cx="4280773" cy="969231"/>
          </a:xfrm>
          <a:prstGeom prst="rect">
            <a:avLst/>
          </a:prstGeom>
        </p:spPr>
      </p:pic>
      <p:pic>
        <p:nvPicPr>
          <p:cNvPr id="6" name="Picture 5">
            <a:extLst>
              <a:ext uri="{FF2B5EF4-FFF2-40B4-BE49-F238E27FC236}">
                <a16:creationId xmlns:a16="http://schemas.microsoft.com/office/drawing/2014/main" id="{8698BF22-E7A3-2B43-B327-9023D14956A3}"/>
              </a:ext>
            </a:extLst>
          </p:cNvPr>
          <p:cNvPicPr>
            <a:picLocks noChangeAspect="1"/>
          </p:cNvPicPr>
          <p:nvPr userDrawn="1"/>
        </p:nvPicPr>
        <p:blipFill rotWithShape="1">
          <a:blip r:embed="rId4"/>
          <a:srcRect r="37038"/>
          <a:stretch/>
        </p:blipFill>
        <p:spPr>
          <a:xfrm>
            <a:off x="6506636" y="2518475"/>
            <a:ext cx="5726395" cy="3797392"/>
          </a:xfrm>
          <a:prstGeom prst="rect">
            <a:avLst/>
          </a:prstGeom>
        </p:spPr>
      </p:pic>
      <p:cxnSp>
        <p:nvCxnSpPr>
          <p:cNvPr id="7" name="Straight Connector 6">
            <a:extLst>
              <a:ext uri="{FF2B5EF4-FFF2-40B4-BE49-F238E27FC236}">
                <a16:creationId xmlns:a16="http://schemas.microsoft.com/office/drawing/2014/main" id="{9D3B6A4A-F994-F646-B7C8-FD5B361DF52C}"/>
              </a:ext>
            </a:extLst>
          </p:cNvPr>
          <p:cNvCxnSpPr>
            <a:cxnSpLocks/>
          </p:cNvCxnSpPr>
          <p:nvPr userDrawn="1"/>
        </p:nvCxnSpPr>
        <p:spPr>
          <a:xfrm flipV="1">
            <a:off x="54244" y="1786553"/>
            <a:ext cx="2154263" cy="1002214"/>
          </a:xfrm>
          <a:prstGeom prst="line">
            <a:avLst/>
          </a:prstGeom>
          <a:ln w="3175" cap="flat" cmpd="sng" algn="ctr">
            <a:solidFill>
              <a:schemeClr val="bg1">
                <a:alpha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5587FDDC-286B-9D49-9E69-1E481BC2D068}"/>
              </a:ext>
            </a:extLst>
          </p:cNvPr>
          <p:cNvCxnSpPr>
            <a:cxnSpLocks/>
          </p:cNvCxnSpPr>
          <p:nvPr userDrawn="1"/>
        </p:nvCxnSpPr>
        <p:spPr>
          <a:xfrm>
            <a:off x="2421677" y="1773144"/>
            <a:ext cx="3860300" cy="1829635"/>
          </a:xfrm>
          <a:prstGeom prst="line">
            <a:avLst/>
          </a:prstGeom>
          <a:ln w="3175" cap="flat" cmpd="sng" algn="ctr">
            <a:solidFill>
              <a:schemeClr val="bg1">
                <a:alpha val="33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62C0C56E-EEDD-894F-98A5-2D56AE55151F}"/>
              </a:ext>
            </a:extLst>
          </p:cNvPr>
          <p:cNvSpPr/>
          <p:nvPr userDrawn="1"/>
        </p:nvSpPr>
        <p:spPr>
          <a:xfrm>
            <a:off x="2275135" y="1693949"/>
            <a:ext cx="114718" cy="114718"/>
          </a:xfrm>
          <a:prstGeom prst="ellipse">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D5391C24-95CE-9F42-95CB-AA7AC02BAEEF}"/>
              </a:ext>
            </a:extLst>
          </p:cNvPr>
          <p:cNvSpPr>
            <a:spLocks noGrp="1"/>
          </p:cNvSpPr>
          <p:nvPr>
            <p:ph type="title"/>
          </p:nvPr>
        </p:nvSpPr>
        <p:spPr>
          <a:xfrm>
            <a:off x="416166" y="2788767"/>
            <a:ext cx="5638803" cy="1829634"/>
          </a:xfrm>
          <a:prstGeom prst="rect">
            <a:avLst/>
          </a:prstGeom>
        </p:spPr>
        <p:txBody>
          <a:bodyPr vert="horz" lIns="91440" tIns="45720" rIns="91440" bIns="45720" rtlCol="0" anchor="ctr">
            <a:noAutofit/>
          </a:bodyPr>
          <a:lstStyle/>
          <a:p>
            <a:r>
              <a:rPr lang="en-GB" dirty="0"/>
              <a:t>Edinburgh</a:t>
            </a:r>
            <a:br>
              <a:rPr lang="en-GB" dirty="0"/>
            </a:br>
            <a:r>
              <a:rPr lang="en-GB" dirty="0"/>
              <a:t>Research Office</a:t>
            </a:r>
            <a:endParaRPr lang="en-US" dirty="0"/>
          </a:p>
        </p:txBody>
      </p:sp>
      <p:sp>
        <p:nvSpPr>
          <p:cNvPr id="16" name="TextBox 15">
            <a:extLst>
              <a:ext uri="{FF2B5EF4-FFF2-40B4-BE49-F238E27FC236}">
                <a16:creationId xmlns:a16="http://schemas.microsoft.com/office/drawing/2014/main" id="{E08E264D-DC0E-BE44-B4E9-A20C7779251C}"/>
              </a:ext>
            </a:extLst>
          </p:cNvPr>
          <p:cNvSpPr txBox="1"/>
          <p:nvPr userDrawn="1"/>
        </p:nvSpPr>
        <p:spPr>
          <a:xfrm>
            <a:off x="416166" y="4712676"/>
            <a:ext cx="4765431" cy="492443"/>
          </a:xfrm>
          <a:prstGeom prst="rect">
            <a:avLst/>
          </a:prstGeom>
          <a:noFill/>
        </p:spPr>
        <p:txBody>
          <a:bodyPr wrap="square" rtlCol="0">
            <a:spAutoFit/>
          </a:bodyPr>
          <a:lstStyle/>
          <a:p>
            <a:r>
              <a:rPr lang="en-US" sz="2600" baseline="0" dirty="0">
                <a:solidFill>
                  <a:schemeClr val="bg1"/>
                </a:solidFill>
                <a:latin typeface="Calibri" panose="020F0502020204030204" pitchFamily="34" charset="0"/>
              </a:rPr>
              <a:t>Growing your idea together</a:t>
            </a:r>
          </a:p>
        </p:txBody>
      </p:sp>
    </p:spTree>
    <p:extLst>
      <p:ext uri="{BB962C8B-B14F-4D97-AF65-F5344CB8AC3E}">
        <p14:creationId xmlns:p14="http://schemas.microsoft.com/office/powerpoint/2010/main" val="125519197"/>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sz="6000" b="1" i="0" kern="1200" baseline="0">
          <a:solidFill>
            <a:srgbClr val="E2A615"/>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3F4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3BB70-9AD8-D945-A104-FDF6D8486995}"/>
              </a:ext>
            </a:extLst>
          </p:cNvPr>
          <p:cNvPicPr>
            <a:picLocks noChangeAspect="1"/>
          </p:cNvPicPr>
          <p:nvPr userDrawn="1"/>
        </p:nvPicPr>
        <p:blipFill>
          <a:blip r:embed="rId3"/>
          <a:stretch>
            <a:fillRect/>
          </a:stretch>
        </p:blipFill>
        <p:spPr>
          <a:xfrm>
            <a:off x="7404129" y="467864"/>
            <a:ext cx="4280773" cy="969231"/>
          </a:xfrm>
          <a:prstGeom prst="rect">
            <a:avLst/>
          </a:prstGeom>
        </p:spPr>
      </p:pic>
      <p:pic>
        <p:nvPicPr>
          <p:cNvPr id="6" name="Picture 5">
            <a:extLst>
              <a:ext uri="{FF2B5EF4-FFF2-40B4-BE49-F238E27FC236}">
                <a16:creationId xmlns:a16="http://schemas.microsoft.com/office/drawing/2014/main" id="{8698BF22-E7A3-2B43-B327-9023D14956A3}"/>
              </a:ext>
            </a:extLst>
          </p:cNvPr>
          <p:cNvPicPr>
            <a:picLocks noChangeAspect="1"/>
          </p:cNvPicPr>
          <p:nvPr userDrawn="1"/>
        </p:nvPicPr>
        <p:blipFill rotWithShape="1">
          <a:blip r:embed="rId4"/>
          <a:srcRect r="37038"/>
          <a:stretch/>
        </p:blipFill>
        <p:spPr>
          <a:xfrm>
            <a:off x="6506636" y="2518475"/>
            <a:ext cx="5726395" cy="3797392"/>
          </a:xfrm>
          <a:prstGeom prst="rect">
            <a:avLst/>
          </a:prstGeom>
        </p:spPr>
      </p:pic>
      <p:cxnSp>
        <p:nvCxnSpPr>
          <p:cNvPr id="7" name="Straight Connector 6">
            <a:extLst>
              <a:ext uri="{FF2B5EF4-FFF2-40B4-BE49-F238E27FC236}">
                <a16:creationId xmlns:a16="http://schemas.microsoft.com/office/drawing/2014/main" id="{9D3B6A4A-F994-F646-B7C8-FD5B361DF52C}"/>
              </a:ext>
            </a:extLst>
          </p:cNvPr>
          <p:cNvCxnSpPr>
            <a:cxnSpLocks/>
          </p:cNvCxnSpPr>
          <p:nvPr userDrawn="1"/>
        </p:nvCxnSpPr>
        <p:spPr>
          <a:xfrm flipV="1">
            <a:off x="54244" y="1786553"/>
            <a:ext cx="2154263" cy="1002214"/>
          </a:xfrm>
          <a:prstGeom prst="line">
            <a:avLst/>
          </a:prstGeom>
          <a:ln w="3175" cap="flat" cmpd="sng" algn="ctr">
            <a:solidFill>
              <a:schemeClr val="bg1">
                <a:alpha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5587FDDC-286B-9D49-9E69-1E481BC2D068}"/>
              </a:ext>
            </a:extLst>
          </p:cNvPr>
          <p:cNvCxnSpPr>
            <a:cxnSpLocks/>
          </p:cNvCxnSpPr>
          <p:nvPr userDrawn="1"/>
        </p:nvCxnSpPr>
        <p:spPr>
          <a:xfrm>
            <a:off x="2421677" y="1773144"/>
            <a:ext cx="3860300" cy="1829635"/>
          </a:xfrm>
          <a:prstGeom prst="line">
            <a:avLst/>
          </a:prstGeom>
          <a:ln w="3175" cap="flat" cmpd="sng" algn="ctr">
            <a:solidFill>
              <a:schemeClr val="bg1">
                <a:alpha val="33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62C0C56E-EEDD-894F-98A5-2D56AE55151F}"/>
              </a:ext>
            </a:extLst>
          </p:cNvPr>
          <p:cNvSpPr/>
          <p:nvPr userDrawn="1"/>
        </p:nvSpPr>
        <p:spPr>
          <a:xfrm>
            <a:off x="2275135" y="1693949"/>
            <a:ext cx="114718" cy="114718"/>
          </a:xfrm>
          <a:prstGeom prst="ellipse">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946593"/>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6000" b="1" i="0" kern="1200" baseline="0">
          <a:solidFill>
            <a:srgbClr val="E2A615"/>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3F4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D6FCB-021C-CE4C-B129-4BF3FC0F22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 (</a:t>
            </a:r>
            <a:r>
              <a:rPr lang="en-GB" dirty="0" err="1"/>
              <a:t>calibri</a:t>
            </a:r>
            <a:r>
              <a:rPr lang="en-GB" dirty="0"/>
              <a:t> font)</a:t>
            </a:r>
            <a:endParaRPr lang="en-US" dirty="0"/>
          </a:p>
        </p:txBody>
      </p:sp>
      <p:sp>
        <p:nvSpPr>
          <p:cNvPr id="3" name="Text Placeholder 2">
            <a:extLst>
              <a:ext uri="{FF2B5EF4-FFF2-40B4-BE49-F238E27FC236}">
                <a16:creationId xmlns:a16="http://schemas.microsoft.com/office/drawing/2014/main" id="{11164B70-0B96-D54C-A46F-495D2BE70132}"/>
              </a:ext>
            </a:extLst>
          </p:cNvPr>
          <p:cNvSpPr>
            <a:spLocks noGrp="1"/>
          </p:cNvSpPr>
          <p:nvPr>
            <p:ph type="body" idx="1"/>
          </p:nvPr>
        </p:nvSpPr>
        <p:spPr>
          <a:xfrm>
            <a:off x="838200" y="1825625"/>
            <a:ext cx="10515600" cy="4013066"/>
          </a:xfrm>
          <a:prstGeom prst="rect">
            <a:avLst/>
          </a:prstGeom>
        </p:spPr>
        <p:txBody>
          <a:bodyPr vert="horz" lIns="91440" tIns="45720" rIns="91440" bIns="45720" rtlCol="0">
            <a:normAutofit/>
          </a:body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Box 7">
            <a:extLst>
              <a:ext uri="{FF2B5EF4-FFF2-40B4-BE49-F238E27FC236}">
                <a16:creationId xmlns:a16="http://schemas.microsoft.com/office/drawing/2014/main" id="{422E4230-89DA-2B43-AE15-72184CCF2DDF}"/>
              </a:ext>
            </a:extLst>
          </p:cNvPr>
          <p:cNvSpPr txBox="1"/>
          <p:nvPr userDrawn="1"/>
        </p:nvSpPr>
        <p:spPr>
          <a:xfrm>
            <a:off x="752411" y="6367853"/>
            <a:ext cx="7081024" cy="292388"/>
          </a:xfrm>
          <a:prstGeom prst="rect">
            <a:avLst/>
          </a:prstGeom>
          <a:noFill/>
        </p:spPr>
        <p:txBody>
          <a:bodyPr wrap="square" rtlCol="0">
            <a:spAutoFit/>
          </a:bodyPr>
          <a:lstStyle/>
          <a:p>
            <a:r>
              <a:rPr lang="en-US" sz="1300" baseline="0" dirty="0">
                <a:solidFill>
                  <a:schemeClr val="bg1"/>
                </a:solidFill>
                <a:latin typeface="Calibri" panose="020F0502020204030204" pitchFamily="34" charset="0"/>
              </a:rPr>
              <a:t>Edinburgh Research Office  |  </a:t>
            </a:r>
            <a:r>
              <a:rPr lang="en-US" sz="1300" b="1" baseline="0" dirty="0" err="1">
                <a:solidFill>
                  <a:schemeClr val="bg1"/>
                </a:solidFill>
                <a:latin typeface="Calibri" panose="020F0502020204030204" pitchFamily="34" charset="0"/>
              </a:rPr>
              <a:t>www.ed.ac.uk</a:t>
            </a:r>
            <a:r>
              <a:rPr lang="en-US" sz="1300" b="1" baseline="0" dirty="0">
                <a:solidFill>
                  <a:schemeClr val="bg1"/>
                </a:solidFill>
                <a:latin typeface="Calibri" panose="020F0502020204030204" pitchFamily="34" charset="0"/>
              </a:rPr>
              <a:t>/research-office</a:t>
            </a:r>
          </a:p>
        </p:txBody>
      </p:sp>
    </p:spTree>
    <p:extLst>
      <p:ext uri="{BB962C8B-B14F-4D97-AF65-F5344CB8AC3E}">
        <p14:creationId xmlns:p14="http://schemas.microsoft.com/office/powerpoint/2010/main" val="1436708517"/>
      </p:ext>
    </p:extLst>
  </p:cSld>
  <p:clrMap bg1="lt1" tx1="dk1" bg2="lt2" tx2="dk2" accent1="accent1" accent2="accent2" accent3="accent3" accent4="accent4" accent5="accent5" accent6="accent6" hlink="hlink" folHlink="folHlink"/>
  <p:sldLayoutIdLst>
    <p:sldLayoutId id="2147483690" r:id="rId1"/>
    <p:sldLayoutId id="2147483657" r:id="rId2"/>
    <p:sldLayoutId id="2147483658" r:id="rId3"/>
    <p:sldLayoutId id="2147483691" r:id="rId4"/>
    <p:sldLayoutId id="2147483693" r:id="rId5"/>
    <p:sldLayoutId id="2147483726" r:id="rId6"/>
    <p:sldLayoutId id="2147483659" r:id="rId7"/>
    <p:sldLayoutId id="2147483680" r:id="rId8"/>
    <p:sldLayoutId id="2147483660" r:id="rId9"/>
    <p:sldLayoutId id="2147483661" r:id="rId10"/>
    <p:sldLayoutId id="2147483729" r:id="rId11"/>
    <p:sldLayoutId id="2147483663" r:id="rId12"/>
    <p:sldLayoutId id="2147483664" r:id="rId13"/>
    <p:sldLayoutId id="2147483665" r:id="rId14"/>
    <p:sldLayoutId id="2147483727" r:id="rId15"/>
    <p:sldLayoutId id="2147483666" r:id="rId16"/>
    <p:sldLayoutId id="2147483667" r:id="rId17"/>
  </p:sldLayoutIdLst>
  <p:txStyles>
    <p:titleStyle>
      <a:lvl1pPr algn="l" defTabSz="914400" rtl="0" eaLnBrk="1" latinLnBrk="0" hangingPunct="1">
        <a:lnSpc>
          <a:spcPct val="90000"/>
        </a:lnSpc>
        <a:spcBef>
          <a:spcPct val="0"/>
        </a:spcBef>
        <a:buNone/>
        <a:defRPr sz="4400" b="1" i="0" kern="1200" baseline="0">
          <a:solidFill>
            <a:srgbClr val="E2A615"/>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baseline="0">
          <a:solidFill>
            <a:schemeClr val="bg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bg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D6FCB-021C-CE4C-B129-4BF3FC0F22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 (</a:t>
            </a:r>
            <a:r>
              <a:rPr lang="en-GB" dirty="0" err="1"/>
              <a:t>calibri</a:t>
            </a:r>
            <a:r>
              <a:rPr lang="en-GB" dirty="0"/>
              <a:t> font)</a:t>
            </a:r>
            <a:endParaRPr lang="en-US" dirty="0"/>
          </a:p>
        </p:txBody>
      </p:sp>
      <p:sp>
        <p:nvSpPr>
          <p:cNvPr id="3" name="Text Placeholder 2">
            <a:extLst>
              <a:ext uri="{FF2B5EF4-FFF2-40B4-BE49-F238E27FC236}">
                <a16:creationId xmlns:a16="http://schemas.microsoft.com/office/drawing/2014/main" id="{11164B70-0B96-D54C-A46F-495D2BE70132}"/>
              </a:ext>
            </a:extLst>
          </p:cNvPr>
          <p:cNvSpPr>
            <a:spLocks noGrp="1"/>
          </p:cNvSpPr>
          <p:nvPr>
            <p:ph type="body" idx="1"/>
          </p:nvPr>
        </p:nvSpPr>
        <p:spPr>
          <a:xfrm>
            <a:off x="838200" y="1825625"/>
            <a:ext cx="10515600" cy="4013066"/>
          </a:xfrm>
          <a:prstGeom prst="rect">
            <a:avLst/>
          </a:prstGeom>
        </p:spPr>
        <p:txBody>
          <a:bodyPr vert="horz" lIns="91440" tIns="45720" rIns="91440" bIns="45720" rtlCol="0">
            <a:normAutofit/>
          </a:bodyPr>
          <a:lstStyle/>
          <a:p>
            <a:pPr lvl="0"/>
            <a:r>
              <a:rPr lang="en-GB" dirty="0"/>
              <a:t>Click to edit Master text styles (use </a:t>
            </a:r>
            <a:r>
              <a:rPr lang="en-GB" dirty="0" err="1"/>
              <a:t>calibri</a:t>
            </a:r>
            <a:r>
              <a:rPr lang="en-GB" dirty="0"/>
              <a:t> font)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Box 7">
            <a:extLst>
              <a:ext uri="{FF2B5EF4-FFF2-40B4-BE49-F238E27FC236}">
                <a16:creationId xmlns:a16="http://schemas.microsoft.com/office/drawing/2014/main" id="{422E4230-89DA-2B43-AE15-72184CCF2DDF}"/>
              </a:ext>
            </a:extLst>
          </p:cNvPr>
          <p:cNvSpPr txBox="1"/>
          <p:nvPr userDrawn="1"/>
        </p:nvSpPr>
        <p:spPr>
          <a:xfrm>
            <a:off x="752411" y="6367853"/>
            <a:ext cx="7081024" cy="292388"/>
          </a:xfrm>
          <a:prstGeom prst="rect">
            <a:avLst/>
          </a:prstGeom>
          <a:noFill/>
        </p:spPr>
        <p:txBody>
          <a:bodyPr wrap="square" rtlCol="0">
            <a:spAutoFit/>
          </a:bodyPr>
          <a:lstStyle/>
          <a:p>
            <a:r>
              <a:rPr lang="en-US" sz="1300" baseline="0" dirty="0">
                <a:solidFill>
                  <a:srgbClr val="333F48"/>
                </a:solidFill>
                <a:latin typeface="Calibri" panose="020F0502020204030204" pitchFamily="34" charset="0"/>
              </a:rPr>
              <a:t>Edinburgh Research Office  |  </a:t>
            </a:r>
            <a:r>
              <a:rPr lang="en-US" sz="1300" b="1" baseline="0" dirty="0" err="1">
                <a:solidFill>
                  <a:srgbClr val="333F48"/>
                </a:solidFill>
                <a:latin typeface="Calibri" panose="020F0502020204030204" pitchFamily="34" charset="0"/>
              </a:rPr>
              <a:t>www.ed.ac.uk</a:t>
            </a:r>
            <a:r>
              <a:rPr lang="en-US" sz="1300" b="1" baseline="0" dirty="0">
                <a:solidFill>
                  <a:srgbClr val="333F48"/>
                </a:solidFill>
                <a:latin typeface="Calibri" panose="020F0502020204030204" pitchFamily="34" charset="0"/>
              </a:rPr>
              <a:t>/research-office</a:t>
            </a:r>
          </a:p>
        </p:txBody>
      </p:sp>
    </p:spTree>
    <p:extLst>
      <p:ext uri="{BB962C8B-B14F-4D97-AF65-F5344CB8AC3E}">
        <p14:creationId xmlns:p14="http://schemas.microsoft.com/office/powerpoint/2010/main" val="5702871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25" r:id="rId6"/>
    <p:sldLayoutId id="2147483714" r:id="rId7"/>
    <p:sldLayoutId id="2147483715" r:id="rId8"/>
    <p:sldLayoutId id="2147483716" r:id="rId9"/>
    <p:sldLayoutId id="2147483717" r:id="rId10"/>
    <p:sldLayoutId id="2147483730" r:id="rId11"/>
    <p:sldLayoutId id="2147483718" r:id="rId12"/>
    <p:sldLayoutId id="2147483719" r:id="rId13"/>
    <p:sldLayoutId id="2147483720" r:id="rId14"/>
    <p:sldLayoutId id="2147483728" r:id="rId15"/>
    <p:sldLayoutId id="2147483721" r:id="rId16"/>
    <p:sldLayoutId id="2147483722" r:id="rId17"/>
  </p:sldLayoutIdLst>
  <p:txStyles>
    <p:titleStyle>
      <a:lvl1pPr algn="l" defTabSz="914400" rtl="0" eaLnBrk="1" latinLnBrk="0" hangingPunct="1">
        <a:lnSpc>
          <a:spcPct val="90000"/>
        </a:lnSpc>
        <a:spcBef>
          <a:spcPct val="0"/>
        </a:spcBef>
        <a:buNone/>
        <a:defRPr sz="4400" b="1" i="0" kern="1200" baseline="0">
          <a:solidFill>
            <a:srgbClr val="333F48"/>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ac.uk/clinical-sciences/edinburgh-imaging/research/services-and-collaboration" TargetMode="External"/><Relationship Id="rId7" Type="http://schemas.openxmlformats.org/officeDocument/2006/relationships/hyperlink" Target="https://www.isdscotland.org/Products-and-Services/EDRIS/" TargetMode="External"/><Relationship Id="rId2" Type="http://schemas.openxmlformats.org/officeDocument/2006/relationships/hyperlink" Target="https://www.ed.ac.uk/procurement" TargetMode="External"/><Relationship Id="rId1" Type="http://schemas.openxmlformats.org/officeDocument/2006/relationships/slideLayout" Target="../slideLayouts/slideLayout30.xml"/><Relationship Id="rId6" Type="http://schemas.openxmlformats.org/officeDocument/2006/relationships/hyperlink" Target="http://genomics.ed.ac.uk/" TargetMode="External"/><Relationship Id="rId5" Type="http://schemas.openxmlformats.org/officeDocument/2006/relationships/hyperlink" Target="https://www.ed.ac.uk/bioresearch-veterinary-services/about-us-bvs/bvs-staff" TargetMode="External"/><Relationship Id="rId4" Type="http://schemas.openxmlformats.org/officeDocument/2006/relationships/hyperlink" Target="https://www.ed.ac.uk/clinical-research-facilit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hyperlink" Target="https://uoe.sharepoint.com/sites/EdinburghResearchOffice/SitePages/CMVM-Grant-Submission-ITS-Form.aspx" TargetMode="External"/><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6934-25D4-F54D-8604-BB512EC4EEFE}"/>
              </a:ext>
            </a:extLst>
          </p:cNvPr>
          <p:cNvSpPr txBox="1">
            <a:spLocks/>
          </p:cNvSpPr>
          <p:nvPr/>
        </p:nvSpPr>
        <p:spPr>
          <a:xfrm>
            <a:off x="416166" y="3438494"/>
            <a:ext cx="5772493" cy="1767282"/>
          </a:xfrm>
          <a:prstGeom prst="rect">
            <a:avLst/>
          </a:prstGeom>
        </p:spPr>
        <p:txBody>
          <a:bodyPr lIns="91440" tIns="45720" rIns="91440" bIns="45720" anchor="t"/>
          <a:lstStyle>
            <a:lvl1pPr algn="l" defTabSz="914400" rtl="0" eaLnBrk="1" latinLnBrk="0" hangingPunct="1">
              <a:lnSpc>
                <a:spcPct val="90000"/>
              </a:lnSpc>
              <a:spcBef>
                <a:spcPct val="0"/>
              </a:spcBef>
              <a:buNone/>
              <a:defRPr sz="6000" b="1" i="0" kern="1200" baseline="0">
                <a:solidFill>
                  <a:srgbClr val="E2A615"/>
                </a:solidFill>
                <a:latin typeface="Calibri" panose="020F0502020204030204" pitchFamily="34" charset="0"/>
                <a:ea typeface="+mj-ea"/>
                <a:cs typeface="+mj-cs"/>
              </a:defRPr>
            </a:lvl1pPr>
          </a:lstStyle>
          <a:p>
            <a:r>
              <a:rPr lang="en-US" sz="4400" dirty="0"/>
              <a:t>ACCORD Update 2</a:t>
            </a:r>
          </a:p>
          <a:p>
            <a:r>
              <a:rPr lang="en-US" sz="4000" dirty="0"/>
              <a:t>Costings</a:t>
            </a:r>
            <a:endParaRPr lang="en-US" sz="3200" dirty="0"/>
          </a:p>
          <a:p>
            <a:r>
              <a:rPr lang="en-US" sz="2400" dirty="0">
                <a:latin typeface="Calibri"/>
                <a:cs typeface="Calibri"/>
              </a:rPr>
              <a:t>22nd September 2022</a:t>
            </a:r>
          </a:p>
        </p:txBody>
      </p:sp>
      <p:sp>
        <p:nvSpPr>
          <p:cNvPr id="3" name="TextBox 2"/>
          <p:cNvSpPr txBox="1"/>
          <p:nvPr/>
        </p:nvSpPr>
        <p:spPr>
          <a:xfrm>
            <a:off x="416166" y="5248789"/>
            <a:ext cx="4674413" cy="646331"/>
          </a:xfrm>
          <a:prstGeom prst="rect">
            <a:avLst/>
          </a:prstGeom>
          <a:noFill/>
        </p:spPr>
        <p:txBody>
          <a:bodyPr wrap="square" rtlCol="0">
            <a:spAutoFit/>
          </a:bodyPr>
          <a:lstStyle/>
          <a:p>
            <a:r>
              <a:rPr lang="en-GB" dirty="0">
                <a:solidFill>
                  <a:schemeClr val="bg1"/>
                </a:solidFill>
              </a:rPr>
              <a:t>Dr Jennifer Hazelton, Head of Research Funding</a:t>
            </a:r>
          </a:p>
          <a:p>
            <a:r>
              <a:rPr lang="en-GB" dirty="0">
                <a:solidFill>
                  <a:schemeClr val="bg1"/>
                </a:solidFill>
              </a:rPr>
              <a:t>University of Edinburgh Research Office</a:t>
            </a:r>
          </a:p>
        </p:txBody>
      </p:sp>
    </p:spTree>
    <p:extLst>
      <p:ext uri="{BB962C8B-B14F-4D97-AF65-F5344CB8AC3E}">
        <p14:creationId xmlns:p14="http://schemas.microsoft.com/office/powerpoint/2010/main" val="75493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6C4387-D9ED-EE24-B963-B30F93FC6482}"/>
              </a:ext>
            </a:extLst>
          </p:cNvPr>
          <p:cNvPicPr>
            <a:picLocks noGrp="1" noChangeAspect="1"/>
          </p:cNvPicPr>
          <p:nvPr>
            <p:ph idx="1"/>
          </p:nvPr>
        </p:nvPicPr>
        <p:blipFill rotWithShape="1">
          <a:blip r:embed="rId2"/>
          <a:srcRect t="3820"/>
          <a:stretch/>
        </p:blipFill>
        <p:spPr>
          <a:xfrm>
            <a:off x="675564" y="72933"/>
            <a:ext cx="9389660" cy="6644888"/>
          </a:xfrm>
        </p:spPr>
      </p:pic>
    </p:spTree>
    <p:extLst>
      <p:ext uri="{BB962C8B-B14F-4D97-AF65-F5344CB8AC3E}">
        <p14:creationId xmlns:p14="http://schemas.microsoft.com/office/powerpoint/2010/main" val="329579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22FA-D888-6DA5-7CF7-1508F62AC7CE}"/>
              </a:ext>
            </a:extLst>
          </p:cNvPr>
          <p:cNvSpPr>
            <a:spLocks noGrp="1"/>
          </p:cNvSpPr>
          <p:nvPr>
            <p:ph type="title"/>
          </p:nvPr>
        </p:nvSpPr>
        <p:spPr>
          <a:xfrm>
            <a:off x="838200" y="351478"/>
            <a:ext cx="10515600" cy="1325563"/>
          </a:xfrm>
        </p:spPr>
        <p:txBody>
          <a:bodyPr/>
          <a:lstStyle/>
          <a:p>
            <a:r>
              <a:rPr lang="en-GB" dirty="0">
                <a:latin typeface="Calibri"/>
                <a:cs typeface="Calibri"/>
              </a:rPr>
              <a:t>Timings and PI role</a:t>
            </a:r>
            <a:endParaRPr lang="en-GB" dirty="0"/>
          </a:p>
        </p:txBody>
      </p:sp>
      <p:pic>
        <p:nvPicPr>
          <p:cNvPr id="5" name="Content Placeholder 4">
            <a:extLst>
              <a:ext uri="{FF2B5EF4-FFF2-40B4-BE49-F238E27FC236}">
                <a16:creationId xmlns:a16="http://schemas.microsoft.com/office/drawing/2014/main" id="{0A9644AD-EB84-3BDD-3EB9-9E71A0236081}"/>
              </a:ext>
            </a:extLst>
          </p:cNvPr>
          <p:cNvPicPr>
            <a:picLocks noGrp="1" noChangeAspect="1"/>
          </p:cNvPicPr>
          <p:nvPr>
            <p:ph idx="1"/>
          </p:nvPr>
        </p:nvPicPr>
        <p:blipFill>
          <a:blip r:embed="rId3"/>
          <a:stretch>
            <a:fillRect/>
          </a:stretch>
        </p:blipFill>
        <p:spPr>
          <a:xfrm>
            <a:off x="200469" y="1494430"/>
            <a:ext cx="5826575" cy="4657607"/>
          </a:xfrm>
        </p:spPr>
      </p:pic>
      <p:pic>
        <p:nvPicPr>
          <p:cNvPr id="7" name="Picture 6">
            <a:extLst>
              <a:ext uri="{FF2B5EF4-FFF2-40B4-BE49-F238E27FC236}">
                <a16:creationId xmlns:a16="http://schemas.microsoft.com/office/drawing/2014/main" id="{818B61EA-997C-2277-024A-00A5309CD63C}"/>
              </a:ext>
            </a:extLst>
          </p:cNvPr>
          <p:cNvPicPr>
            <a:picLocks noChangeAspect="1"/>
          </p:cNvPicPr>
          <p:nvPr/>
        </p:nvPicPr>
        <p:blipFill>
          <a:blip r:embed="rId4"/>
          <a:stretch>
            <a:fillRect/>
          </a:stretch>
        </p:blipFill>
        <p:spPr>
          <a:xfrm>
            <a:off x="6097137" y="2376430"/>
            <a:ext cx="5895531" cy="2744259"/>
          </a:xfrm>
          <a:prstGeom prst="rect">
            <a:avLst/>
          </a:prstGeom>
        </p:spPr>
      </p:pic>
      <p:sp>
        <p:nvSpPr>
          <p:cNvPr id="10" name="TextBox 9">
            <a:extLst>
              <a:ext uri="{FF2B5EF4-FFF2-40B4-BE49-F238E27FC236}">
                <a16:creationId xmlns:a16="http://schemas.microsoft.com/office/drawing/2014/main" id="{BB04DD9D-152F-6AC6-F462-98B12B59EFD8}"/>
              </a:ext>
            </a:extLst>
          </p:cNvPr>
          <p:cNvSpPr txBox="1"/>
          <p:nvPr/>
        </p:nvSpPr>
        <p:spPr>
          <a:xfrm>
            <a:off x="6257499" y="4578824"/>
            <a:ext cx="45719"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420378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C32B-4164-4564-7108-728175DA929D}"/>
              </a:ext>
            </a:extLst>
          </p:cNvPr>
          <p:cNvSpPr>
            <a:spLocks noGrp="1"/>
          </p:cNvSpPr>
          <p:nvPr>
            <p:ph type="title"/>
          </p:nvPr>
        </p:nvSpPr>
        <p:spPr/>
        <p:txBody>
          <a:bodyPr/>
          <a:lstStyle/>
          <a:p>
            <a:r>
              <a:rPr lang="en-GB" dirty="0">
                <a:latin typeface="Calibri"/>
                <a:cs typeface="Calibri"/>
              </a:rPr>
              <a:t>Clinical and non-clinical deadlines</a:t>
            </a:r>
            <a:endParaRPr lang="en-GB" dirty="0"/>
          </a:p>
        </p:txBody>
      </p:sp>
      <p:sp>
        <p:nvSpPr>
          <p:cNvPr id="3" name="Content Placeholder 2">
            <a:extLst>
              <a:ext uri="{FF2B5EF4-FFF2-40B4-BE49-F238E27FC236}">
                <a16:creationId xmlns:a16="http://schemas.microsoft.com/office/drawing/2014/main" id="{01D34FFB-DD88-5EA0-223A-652A9DA042EA}"/>
              </a:ext>
            </a:extLst>
          </p:cNvPr>
          <p:cNvSpPr>
            <a:spLocks noGrp="1"/>
          </p:cNvSpPr>
          <p:nvPr>
            <p:ph idx="1"/>
          </p:nvPr>
        </p:nvSpPr>
        <p:spPr>
          <a:xfrm>
            <a:off x="726347" y="1797662"/>
            <a:ext cx="11326535" cy="4740111"/>
          </a:xfrm>
        </p:spPr>
        <p:txBody>
          <a:bodyPr vert="horz" lIns="91440" tIns="45720" rIns="91440" bIns="45720" rtlCol="0" anchor="t">
            <a:normAutofit fontScale="92500" lnSpcReduction="20000"/>
          </a:bodyPr>
          <a:lstStyle/>
          <a:p>
            <a:r>
              <a:rPr lang="en-GB" dirty="0">
                <a:latin typeface="Calibri"/>
                <a:cs typeface="Calibri"/>
              </a:rPr>
              <a:t>If submitting an ITS form for a </a:t>
            </a:r>
            <a:r>
              <a:rPr lang="en-GB" b="1" dirty="0">
                <a:latin typeface="Calibri"/>
                <a:cs typeface="Calibri"/>
              </a:rPr>
              <a:t>non-clinical trial </a:t>
            </a:r>
            <a:r>
              <a:rPr lang="en-GB" dirty="0">
                <a:latin typeface="Calibri"/>
                <a:cs typeface="Calibri"/>
              </a:rPr>
              <a:t>5 working days prior to funder deadline, you must also submit a near-to-final application and have completed funder submission system for final costings review &amp; approval by ERO/Institute or Centre Finance Team. </a:t>
            </a:r>
            <a:endParaRPr lang="en-GB" dirty="0"/>
          </a:p>
          <a:p>
            <a:r>
              <a:rPr lang="en-GB" dirty="0">
                <a:latin typeface="Calibri"/>
                <a:cs typeface="Calibri"/>
              </a:rPr>
              <a:t>Non-clinical trial submitted to ERO for costings within 5 working days of the funder deadline needs formal approval from PI’s Centre Head; uploaded via the ITS form, for the application to be submitted. </a:t>
            </a:r>
          </a:p>
          <a:p>
            <a:endParaRPr lang="en-GB" dirty="0">
              <a:latin typeface="Calibri"/>
              <a:cs typeface="Calibri"/>
            </a:endParaRPr>
          </a:p>
          <a:p>
            <a:r>
              <a:rPr lang="en-GB" dirty="0">
                <a:latin typeface="Calibri"/>
                <a:cs typeface="Calibri"/>
              </a:rPr>
              <a:t>If an ITS form for a </a:t>
            </a:r>
            <a:r>
              <a:rPr lang="en-GB" b="1" dirty="0">
                <a:latin typeface="Calibri"/>
                <a:cs typeface="Calibri"/>
              </a:rPr>
              <a:t>clinical trial </a:t>
            </a:r>
            <a:r>
              <a:rPr lang="en-GB" dirty="0">
                <a:latin typeface="Calibri"/>
                <a:cs typeface="Calibri"/>
              </a:rPr>
              <a:t>is submitted less than 4 weeks before funder submission deadline, formal approval from PI’s Centre Head will be required to ensure submission.</a:t>
            </a:r>
          </a:p>
          <a:p>
            <a:r>
              <a:rPr lang="en-GB" dirty="0">
                <a:latin typeface="Calibri"/>
                <a:cs typeface="Calibri"/>
              </a:rPr>
              <a:t>Clinical trial application submitted to ERO for costings within 5 working days of the funder deadline will not be costed or submitted. </a:t>
            </a:r>
            <a:endParaRPr lang="en-GB"/>
          </a:p>
        </p:txBody>
      </p:sp>
    </p:spTree>
    <p:extLst>
      <p:ext uri="{BB962C8B-B14F-4D97-AF65-F5344CB8AC3E}">
        <p14:creationId xmlns:p14="http://schemas.microsoft.com/office/powerpoint/2010/main" val="15543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F578-85A1-C219-5B28-FD08FF306400}"/>
              </a:ext>
            </a:extLst>
          </p:cNvPr>
          <p:cNvSpPr>
            <a:spLocks noGrp="1"/>
          </p:cNvSpPr>
          <p:nvPr>
            <p:ph type="title"/>
          </p:nvPr>
        </p:nvSpPr>
        <p:spPr>
          <a:xfrm>
            <a:off x="838200" y="365125"/>
            <a:ext cx="10515600" cy="1325563"/>
          </a:xfrm>
        </p:spPr>
        <p:txBody>
          <a:bodyPr anchor="ctr">
            <a:normAutofit/>
          </a:bodyPr>
          <a:lstStyle/>
          <a:p>
            <a:r>
              <a:rPr lang="en-GB" dirty="0"/>
              <a:t>Tight funder deadlines</a:t>
            </a:r>
          </a:p>
        </p:txBody>
      </p:sp>
      <p:pic>
        <p:nvPicPr>
          <p:cNvPr id="4" name="Picture 4" descr="A picture containing text, clock&#10;&#10;Description automatically generated">
            <a:extLst>
              <a:ext uri="{FF2B5EF4-FFF2-40B4-BE49-F238E27FC236}">
                <a16:creationId xmlns:a16="http://schemas.microsoft.com/office/drawing/2014/main" id="{C4C7970B-F704-2AAF-8416-302593804695}"/>
              </a:ext>
            </a:extLst>
          </p:cNvPr>
          <p:cNvPicPr>
            <a:picLocks noChangeAspect="1"/>
          </p:cNvPicPr>
          <p:nvPr/>
        </p:nvPicPr>
        <p:blipFill rotWithShape="1">
          <a:blip r:embed="rId2"/>
          <a:srcRect l="13913" r="12464" b="8847"/>
          <a:stretch/>
        </p:blipFill>
        <p:spPr>
          <a:xfrm>
            <a:off x="715714" y="2109482"/>
            <a:ext cx="1817341" cy="1968984"/>
          </a:xfrm>
          <a:prstGeom prst="rect">
            <a:avLst/>
          </a:prstGeom>
          <a:noFill/>
        </p:spPr>
      </p:pic>
      <p:sp>
        <p:nvSpPr>
          <p:cNvPr id="3" name="Content Placeholder 2">
            <a:extLst>
              <a:ext uri="{FF2B5EF4-FFF2-40B4-BE49-F238E27FC236}">
                <a16:creationId xmlns:a16="http://schemas.microsoft.com/office/drawing/2014/main" id="{BACF3FC8-D9FF-24E2-E75A-D53524D53AF0}"/>
              </a:ext>
            </a:extLst>
          </p:cNvPr>
          <p:cNvSpPr>
            <a:spLocks noGrp="1"/>
          </p:cNvSpPr>
          <p:nvPr>
            <p:ph sz="half" idx="2"/>
          </p:nvPr>
        </p:nvSpPr>
        <p:spPr>
          <a:xfrm>
            <a:off x="2949575" y="1825625"/>
            <a:ext cx="8404225" cy="4032734"/>
          </a:xfrm>
        </p:spPr>
        <p:txBody>
          <a:bodyPr vert="horz" lIns="91440" tIns="45720" rIns="91440" bIns="45720" rtlCol="0" anchor="t">
            <a:normAutofit/>
          </a:bodyPr>
          <a:lstStyle/>
          <a:p>
            <a:pPr marL="0" indent="0">
              <a:buNone/>
            </a:pPr>
            <a:r>
              <a:rPr lang="en-GB" sz="2800" dirty="0">
                <a:latin typeface="Calibri"/>
                <a:cs typeface="Calibri"/>
              </a:rPr>
              <a:t>Funders may have a very short turnaround, making it impossible to submit ITS within the 8 week time frame. </a:t>
            </a:r>
          </a:p>
          <a:p>
            <a:pPr marL="0" indent="0">
              <a:buNone/>
            </a:pPr>
            <a:endParaRPr lang="en-GB" sz="2800" dirty="0">
              <a:cs typeface="Calibri"/>
            </a:endParaRPr>
          </a:p>
          <a:p>
            <a:pPr marL="0" indent="0">
              <a:buNone/>
            </a:pPr>
            <a:r>
              <a:rPr lang="en-GB" sz="2800" dirty="0">
                <a:latin typeface="Calibri"/>
                <a:cs typeface="Calibri"/>
              </a:rPr>
              <a:t>If so, submit ITS as soon as you become aware of the call, then engage with RFS and/or your Centre/Institute Pre-award Admin immediately. We will do our best to help you.</a:t>
            </a:r>
          </a:p>
        </p:txBody>
      </p:sp>
    </p:spTree>
    <p:extLst>
      <p:ext uri="{BB962C8B-B14F-4D97-AF65-F5344CB8AC3E}">
        <p14:creationId xmlns:p14="http://schemas.microsoft.com/office/powerpoint/2010/main" val="315076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2186-3ABA-7D8E-7927-169B33F3C15E}"/>
              </a:ext>
            </a:extLst>
          </p:cNvPr>
          <p:cNvSpPr>
            <a:spLocks noGrp="1"/>
          </p:cNvSpPr>
          <p:nvPr>
            <p:ph type="title"/>
          </p:nvPr>
        </p:nvSpPr>
        <p:spPr>
          <a:xfrm>
            <a:off x="450377" y="203586"/>
            <a:ext cx="10515600" cy="1325563"/>
          </a:xfrm>
        </p:spPr>
        <p:txBody>
          <a:bodyPr/>
          <a:lstStyle/>
          <a:p>
            <a:r>
              <a:rPr lang="en-GB" dirty="0"/>
              <a:t>Project costings and budget categories</a:t>
            </a:r>
          </a:p>
        </p:txBody>
      </p:sp>
      <p:graphicFrame>
        <p:nvGraphicFramePr>
          <p:cNvPr id="6" name="Content Placeholder 5">
            <a:extLst>
              <a:ext uri="{FF2B5EF4-FFF2-40B4-BE49-F238E27FC236}">
                <a16:creationId xmlns:a16="http://schemas.microsoft.com/office/drawing/2014/main" id="{996FB220-1AC2-BB19-9C64-4D2B03EB5FBE}"/>
              </a:ext>
            </a:extLst>
          </p:cNvPr>
          <p:cNvGraphicFramePr>
            <a:graphicFrameLocks noGrp="1"/>
          </p:cNvGraphicFramePr>
          <p:nvPr>
            <p:ph sz="half" idx="2"/>
            <p:extLst>
              <p:ext uri="{D42A27DB-BD31-4B8C-83A1-F6EECF244321}">
                <p14:modId xmlns:p14="http://schemas.microsoft.com/office/powerpoint/2010/main" val="1749100421"/>
              </p:ext>
            </p:extLst>
          </p:nvPr>
        </p:nvGraphicFramePr>
        <p:xfrm>
          <a:off x="415208" y="3799217"/>
          <a:ext cx="11546004" cy="2055257"/>
        </p:xfrm>
        <a:graphic>
          <a:graphicData uri="http://schemas.openxmlformats.org/drawingml/2006/table">
            <a:tbl>
              <a:tblPr/>
              <a:tblGrid>
                <a:gridCol w="1378423">
                  <a:extLst>
                    <a:ext uri="{9D8B030D-6E8A-4147-A177-3AD203B41FA5}">
                      <a16:colId xmlns:a16="http://schemas.microsoft.com/office/drawing/2014/main" val="683206133"/>
                    </a:ext>
                  </a:extLst>
                </a:gridCol>
                <a:gridCol w="2238233">
                  <a:extLst>
                    <a:ext uri="{9D8B030D-6E8A-4147-A177-3AD203B41FA5}">
                      <a16:colId xmlns:a16="http://schemas.microsoft.com/office/drawing/2014/main" val="4165539017"/>
                    </a:ext>
                  </a:extLst>
                </a:gridCol>
                <a:gridCol w="7929348">
                  <a:extLst>
                    <a:ext uri="{9D8B030D-6E8A-4147-A177-3AD203B41FA5}">
                      <a16:colId xmlns:a16="http://schemas.microsoft.com/office/drawing/2014/main" val="1139392514"/>
                    </a:ext>
                  </a:extLst>
                </a:gridCol>
              </a:tblGrid>
              <a:tr h="0">
                <a:tc>
                  <a:txBody>
                    <a:bodyPr/>
                    <a:lstStyle/>
                    <a:p>
                      <a:pPr algn="l" fontAlgn="b"/>
                      <a:r>
                        <a:rPr lang="en-GB" sz="2000" b="1" dirty="0">
                          <a:effectLst/>
                        </a:rPr>
                        <a:t>Item</a:t>
                      </a:r>
                    </a:p>
                  </a:txBody>
                  <a:tcPr marL="15141" marR="15141" marT="15141" marB="15141" anchor="b">
                    <a:lnL>
                      <a:noFill/>
                    </a:lnL>
                    <a:lnR>
                      <a:noFill/>
                    </a:lnR>
                    <a:lnT>
                      <a:noFill/>
                    </a:lnT>
                    <a:lnB w="4763" cap="flat" cmpd="sng" algn="ctr">
                      <a:solidFill>
                        <a:srgbClr val="DDDDDD"/>
                      </a:solidFill>
                      <a:prstDash val="solid"/>
                      <a:round/>
                      <a:headEnd type="none" w="med" len="med"/>
                      <a:tailEnd type="none" w="med" len="med"/>
                    </a:lnB>
                    <a:solidFill>
                      <a:schemeClr val="bg2"/>
                    </a:solidFill>
                  </a:tcPr>
                </a:tc>
                <a:tc>
                  <a:txBody>
                    <a:bodyPr/>
                    <a:lstStyle/>
                    <a:p>
                      <a:pPr algn="l" fontAlgn="b"/>
                      <a:r>
                        <a:rPr lang="en-GB" sz="1800" b="1" dirty="0">
                          <a:effectLst/>
                        </a:rPr>
                        <a:t>Description</a:t>
                      </a:r>
                      <a:endParaRPr lang="en-GB" sz="700" b="1" dirty="0">
                        <a:effectLst/>
                      </a:endParaRPr>
                    </a:p>
                  </a:txBody>
                  <a:tcPr marL="15141" marR="15141" marT="15141" marB="15141" anchor="b">
                    <a:lnL>
                      <a:noFill/>
                    </a:lnL>
                    <a:lnR>
                      <a:noFill/>
                    </a:lnR>
                    <a:lnT>
                      <a:noFill/>
                    </a:lnT>
                    <a:lnB w="4763" cap="flat" cmpd="sng" algn="ctr">
                      <a:solidFill>
                        <a:srgbClr val="DDDDDD"/>
                      </a:solidFill>
                      <a:prstDash val="solid"/>
                      <a:round/>
                      <a:headEnd type="none" w="med" len="med"/>
                      <a:tailEnd type="none" w="med" len="med"/>
                    </a:lnB>
                    <a:solidFill>
                      <a:schemeClr val="bg2"/>
                    </a:solidFill>
                  </a:tcPr>
                </a:tc>
                <a:tc>
                  <a:txBody>
                    <a:bodyPr/>
                    <a:lstStyle/>
                    <a:p>
                      <a:pPr algn="l" fontAlgn="b"/>
                      <a:r>
                        <a:rPr lang="en-GB" sz="1800" b="1" dirty="0">
                          <a:effectLst/>
                        </a:rPr>
                        <a:t>Considerations</a:t>
                      </a:r>
                      <a:endParaRPr lang="en-GB" sz="700" b="1" dirty="0">
                        <a:effectLst/>
                      </a:endParaRPr>
                    </a:p>
                  </a:txBody>
                  <a:tcPr marL="15141" marR="15141" marT="15141" marB="15141" anchor="b">
                    <a:lnL>
                      <a:noFill/>
                    </a:lnL>
                    <a:lnR>
                      <a:noFill/>
                    </a:lnR>
                    <a:lnT>
                      <a:noFill/>
                    </a:lnT>
                    <a:lnB w="4763" cap="flat" cmpd="sng" algn="ctr">
                      <a:solidFill>
                        <a:srgbClr val="DDDDDD"/>
                      </a:solidFill>
                      <a:prstDash val="solid"/>
                      <a:round/>
                      <a:headEnd type="none" w="med" len="med"/>
                      <a:tailEnd type="none" w="med" len="med"/>
                    </a:lnB>
                    <a:solidFill>
                      <a:schemeClr val="bg2"/>
                    </a:solidFill>
                  </a:tcPr>
                </a:tc>
                <a:extLst>
                  <a:ext uri="{0D108BD9-81ED-4DB2-BD59-A6C34878D82A}">
                    <a16:rowId xmlns:a16="http://schemas.microsoft.com/office/drawing/2014/main" val="1741568982"/>
                  </a:ext>
                </a:extLst>
              </a:tr>
              <a:tr h="1202213">
                <a:tc>
                  <a:txBody>
                    <a:bodyPr/>
                    <a:lstStyle/>
                    <a:p>
                      <a:pPr fontAlgn="t"/>
                      <a:r>
                        <a:rPr lang="en-GB" sz="1600" dirty="0">
                          <a:effectLst/>
                        </a:rPr>
                        <a:t>Direct staff</a:t>
                      </a:r>
                    </a:p>
                  </a:txBody>
                  <a:tcPr marL="15141" marR="15141" marT="15141" marB="15141">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a:effectLst/>
                        </a:rPr>
                        <a:t>PDRAs, RAs, Research Associates, Research Fellows.</a:t>
                      </a:r>
                    </a:p>
                  </a:txBody>
                  <a:tcPr marL="15141" marR="15141" marT="15141" marB="15141">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buFont typeface="Arial" panose="020B0604020202020204" pitchFamily="34" charset="0"/>
                        <a:buChar char="•"/>
                      </a:pPr>
                      <a:r>
                        <a:rPr lang="en-GB" sz="1600" dirty="0">
                          <a:effectLst/>
                        </a:rPr>
                        <a:t> What level of expertise do you need? Choose a suitable pay scale</a:t>
                      </a:r>
                    </a:p>
                    <a:p>
                      <a:pPr fontAlgn="t">
                        <a:buFont typeface="Arial" panose="020B0604020202020204" pitchFamily="34" charset="0"/>
                        <a:buChar char="•"/>
                      </a:pPr>
                      <a:r>
                        <a:rPr lang="en-GB" sz="1600" dirty="0">
                          <a:effectLst/>
                        </a:rPr>
                        <a:t> How much time they will spend on the project (full-time or part-time)?</a:t>
                      </a:r>
                    </a:p>
                    <a:p>
                      <a:pPr fontAlgn="t">
                        <a:buFont typeface="Arial" panose="020B0604020202020204" pitchFamily="34" charset="0"/>
                        <a:buChar char="•"/>
                      </a:pPr>
                      <a:r>
                        <a:rPr lang="en-GB" sz="1600" dirty="0">
                          <a:effectLst/>
                        </a:rPr>
                        <a:t> Do you require, e.g. project management/outreach support (usually for complex proposals)?</a:t>
                      </a:r>
                    </a:p>
                    <a:p>
                      <a:pPr fontAlgn="t">
                        <a:buFont typeface="Arial" panose="020B0604020202020204" pitchFamily="34" charset="0"/>
                        <a:buChar char="•"/>
                      </a:pPr>
                      <a:r>
                        <a:rPr lang="en-GB" sz="1600" dirty="0">
                          <a:effectLst/>
                        </a:rPr>
                        <a:t> Do you require teaching cover?</a:t>
                      </a:r>
                    </a:p>
                  </a:txBody>
                  <a:tcPr marL="15141" marR="15141" marT="15141" marB="15141">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751089582"/>
                  </a:ext>
                </a:extLst>
              </a:tr>
              <a:tr h="175655">
                <a:tc>
                  <a:txBody>
                    <a:bodyPr/>
                    <a:lstStyle/>
                    <a:p>
                      <a:pPr fontAlgn="t"/>
                      <a:r>
                        <a:rPr lang="en-GB" sz="1600">
                          <a:effectLst/>
                        </a:rPr>
                        <a:t>Temporary staff</a:t>
                      </a:r>
                    </a:p>
                  </a:txBody>
                  <a:tcPr marL="15141" marR="15141" marT="15141" marB="15141">
                    <a:lnL>
                      <a:noFill/>
                    </a:lnL>
                    <a:lnR>
                      <a:noFill/>
                    </a:lnR>
                    <a:lnT w="4763" cap="flat" cmpd="sng" algn="ctr">
                      <a:solidFill>
                        <a:srgbClr val="DDDDDD"/>
                      </a:solidFill>
                      <a:prstDash val="solid"/>
                      <a:round/>
                      <a:headEnd type="none" w="med" len="med"/>
                      <a:tailEnd type="none" w="med" len="med"/>
                    </a:lnT>
                    <a:lnB>
                      <a:noFill/>
                    </a:lnB>
                    <a:solidFill>
                      <a:srgbClr val="F5F5F5"/>
                    </a:solidFill>
                  </a:tcPr>
                </a:tc>
                <a:tc>
                  <a:txBody>
                    <a:bodyPr/>
                    <a:lstStyle/>
                    <a:p>
                      <a:pPr fontAlgn="t"/>
                      <a:r>
                        <a:rPr lang="en-GB" sz="1600">
                          <a:effectLst/>
                        </a:rPr>
                        <a:t>Employed on hourly rates or casual contracts.</a:t>
                      </a:r>
                    </a:p>
                  </a:txBody>
                  <a:tcPr marL="15141" marR="15141" marT="15141" marB="15141">
                    <a:lnL>
                      <a:noFill/>
                    </a:lnL>
                    <a:lnR>
                      <a:noFill/>
                    </a:lnR>
                    <a:lnT w="4763" cap="flat" cmpd="sng" algn="ctr">
                      <a:solidFill>
                        <a:srgbClr val="DDDDDD"/>
                      </a:solidFill>
                      <a:prstDash val="solid"/>
                      <a:round/>
                      <a:headEnd type="none" w="med" len="med"/>
                      <a:tailEnd type="none" w="med" len="med"/>
                    </a:lnT>
                    <a:lnB>
                      <a:noFill/>
                    </a:lnB>
                    <a:solidFill>
                      <a:srgbClr val="F5F5F5"/>
                    </a:solidFill>
                  </a:tcPr>
                </a:tc>
                <a:tc>
                  <a:txBody>
                    <a:bodyPr/>
                    <a:lstStyle/>
                    <a:p>
                      <a:pPr fontAlgn="t">
                        <a:buFont typeface="Arial" panose="020B0604020202020204" pitchFamily="34" charset="0"/>
                        <a:buChar char="•"/>
                      </a:pPr>
                      <a:r>
                        <a:rPr lang="en-GB" sz="1600" dirty="0">
                          <a:effectLst/>
                        </a:rPr>
                        <a:t> E.g. Data analyses and transcription.</a:t>
                      </a:r>
                    </a:p>
                  </a:txBody>
                  <a:tcPr marL="15141" marR="15141" marT="15141" marB="15141">
                    <a:lnL>
                      <a:noFill/>
                    </a:lnL>
                    <a:lnR>
                      <a:noFill/>
                    </a:lnR>
                    <a:lnT w="4763" cap="flat" cmpd="sng" algn="ctr">
                      <a:solidFill>
                        <a:srgbClr val="DDDDDD"/>
                      </a:solidFill>
                      <a:prstDash val="solid"/>
                      <a:round/>
                      <a:headEnd type="none" w="med" len="med"/>
                      <a:tailEnd type="none" w="med" len="med"/>
                    </a:lnT>
                    <a:lnB>
                      <a:noFill/>
                    </a:lnB>
                    <a:solidFill>
                      <a:srgbClr val="F5F5F5"/>
                    </a:solidFill>
                  </a:tcPr>
                </a:tc>
                <a:extLst>
                  <a:ext uri="{0D108BD9-81ED-4DB2-BD59-A6C34878D82A}">
                    <a16:rowId xmlns:a16="http://schemas.microsoft.com/office/drawing/2014/main" val="3860175323"/>
                  </a:ext>
                </a:extLst>
              </a:tr>
            </a:tbl>
          </a:graphicData>
        </a:graphic>
      </p:graphicFrame>
      <p:sp>
        <p:nvSpPr>
          <p:cNvPr id="7" name="Rectangle 2">
            <a:extLst>
              <a:ext uri="{FF2B5EF4-FFF2-40B4-BE49-F238E27FC236}">
                <a16:creationId xmlns:a16="http://schemas.microsoft.com/office/drawing/2014/main" id="{C0B0269B-BFE4-9B52-4AAA-F77B815414DA}"/>
              </a:ext>
            </a:extLst>
          </p:cNvPr>
          <p:cNvSpPr>
            <a:spLocks noChangeArrowheads="1"/>
          </p:cNvSpPr>
          <p:nvPr/>
        </p:nvSpPr>
        <p:spPr bwMode="auto">
          <a:xfrm>
            <a:off x="312850" y="3368330"/>
            <a:ext cx="3550972" cy="430887"/>
          </a:xfrm>
          <a:prstGeom prst="rect">
            <a:avLst/>
          </a:prstGeom>
          <a:solidFill>
            <a:schemeClr val="tx1">
              <a:lumMod val="50000"/>
              <a:lumOff val="50000"/>
            </a:schemeClr>
          </a:solidFill>
          <a:ln>
            <a:noFill/>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Source Sans Pro" panose="020B0503030403020204" pitchFamily="34" charset="0"/>
              </a:rPr>
              <a:t>Directly incurred: Staff</a:t>
            </a:r>
          </a:p>
        </p:txBody>
      </p:sp>
      <p:sp>
        <p:nvSpPr>
          <p:cNvPr id="3" name="TextBox 2">
            <a:extLst>
              <a:ext uri="{FF2B5EF4-FFF2-40B4-BE49-F238E27FC236}">
                <a16:creationId xmlns:a16="http://schemas.microsoft.com/office/drawing/2014/main" id="{FBBC3859-F1B9-ACEF-4FC4-AB7923A217A6}"/>
              </a:ext>
            </a:extLst>
          </p:cNvPr>
          <p:cNvSpPr txBox="1"/>
          <p:nvPr/>
        </p:nvSpPr>
        <p:spPr>
          <a:xfrm>
            <a:off x="761999" y="1324708"/>
            <a:ext cx="1106658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solidFill>
                  <a:srgbClr val="333333"/>
                </a:solidFill>
                <a:latin typeface="Calibri"/>
                <a:ea typeface="Source Sans Pro"/>
                <a:cs typeface="Calibri"/>
              </a:rPr>
              <a:t>Staff costings provided in line with approved salary scales, expected increments and future pay rises. Include necessary on-costs (e.g. pension, NI).</a:t>
            </a:r>
            <a:endParaRPr lang="en-US" sz="2000">
              <a:latin typeface="Calibri"/>
              <a:cs typeface="Calibri"/>
            </a:endParaRPr>
          </a:p>
          <a:p>
            <a:pPr marL="285750" indent="-285750">
              <a:buFont typeface="Arial"/>
              <a:buChar char="•"/>
            </a:pPr>
            <a:r>
              <a:rPr lang="en-US" sz="2000" dirty="0">
                <a:solidFill>
                  <a:srgbClr val="333333"/>
                </a:solidFill>
                <a:latin typeface="Calibri"/>
                <a:ea typeface="Source Sans Pro"/>
                <a:cs typeface="Calibri"/>
              </a:rPr>
              <a:t>If involving staff from other Schools or </a:t>
            </a:r>
            <a:r>
              <a:rPr lang="en-US" sz="2000" dirty="0" err="1">
                <a:solidFill>
                  <a:srgbClr val="333333"/>
                </a:solidFill>
                <a:latin typeface="Calibri"/>
                <a:ea typeface="Source Sans Pro"/>
                <a:cs typeface="Calibri"/>
              </a:rPr>
              <a:t>Centres</a:t>
            </a:r>
            <a:r>
              <a:rPr lang="en-US" sz="2000" dirty="0">
                <a:solidFill>
                  <a:srgbClr val="333333"/>
                </a:solidFill>
                <a:latin typeface="Calibri"/>
                <a:ea typeface="Source Sans Pro"/>
                <a:cs typeface="Calibri"/>
              </a:rPr>
              <a:t> at Edinburgh, consider their costs.  Each unit will need to approve the application before we can complete formal submission</a:t>
            </a:r>
          </a:p>
          <a:p>
            <a:pPr marL="285750" indent="-285750">
              <a:buFont typeface="Arial"/>
              <a:buChar char="•"/>
            </a:pPr>
            <a:r>
              <a:rPr lang="en-US" sz="2000" dirty="0">
                <a:solidFill>
                  <a:srgbClr val="333333"/>
                </a:solidFill>
                <a:latin typeface="Calibri"/>
                <a:ea typeface="Source Sans Pro"/>
                <a:cs typeface="Calibri"/>
              </a:rPr>
              <a:t>If other HEIs are involved, they will need to provide their own staff and overhead costings so request them well in advance (we can support liaison).</a:t>
            </a:r>
          </a:p>
        </p:txBody>
      </p:sp>
    </p:spTree>
    <p:extLst>
      <p:ext uri="{BB962C8B-B14F-4D97-AF65-F5344CB8AC3E}">
        <p14:creationId xmlns:p14="http://schemas.microsoft.com/office/powerpoint/2010/main" val="90609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049695D-3D17-4A01-DAA8-73EA7ED9EC7A}"/>
              </a:ext>
            </a:extLst>
          </p:cNvPr>
          <p:cNvGraphicFramePr>
            <a:graphicFrameLocks noGrp="1"/>
          </p:cNvGraphicFramePr>
          <p:nvPr>
            <p:ph sz="half" idx="2"/>
            <p:extLst>
              <p:ext uri="{D42A27DB-BD31-4B8C-83A1-F6EECF244321}">
                <p14:modId xmlns:p14="http://schemas.microsoft.com/office/powerpoint/2010/main" val="875613769"/>
              </p:ext>
            </p:extLst>
          </p:nvPr>
        </p:nvGraphicFramePr>
        <p:xfrm>
          <a:off x="388961" y="599392"/>
          <a:ext cx="11580125" cy="6185571"/>
        </p:xfrm>
        <a:graphic>
          <a:graphicData uri="http://schemas.openxmlformats.org/drawingml/2006/table">
            <a:tbl>
              <a:tblPr/>
              <a:tblGrid>
                <a:gridCol w="1444898">
                  <a:extLst>
                    <a:ext uri="{9D8B030D-6E8A-4147-A177-3AD203B41FA5}">
                      <a16:colId xmlns:a16="http://schemas.microsoft.com/office/drawing/2014/main" val="3540067729"/>
                    </a:ext>
                  </a:extLst>
                </a:gridCol>
                <a:gridCol w="2594840">
                  <a:extLst>
                    <a:ext uri="{9D8B030D-6E8A-4147-A177-3AD203B41FA5}">
                      <a16:colId xmlns:a16="http://schemas.microsoft.com/office/drawing/2014/main" val="2526292734"/>
                    </a:ext>
                  </a:extLst>
                </a:gridCol>
                <a:gridCol w="7540387">
                  <a:extLst>
                    <a:ext uri="{9D8B030D-6E8A-4147-A177-3AD203B41FA5}">
                      <a16:colId xmlns:a16="http://schemas.microsoft.com/office/drawing/2014/main" val="2103798119"/>
                    </a:ext>
                  </a:extLst>
                </a:gridCol>
              </a:tblGrid>
              <a:tr h="0">
                <a:tc>
                  <a:txBody>
                    <a:bodyPr/>
                    <a:lstStyle/>
                    <a:p>
                      <a:pPr algn="l" fontAlgn="b"/>
                      <a:r>
                        <a:rPr lang="en-GB" sz="1800" b="1" dirty="0">
                          <a:effectLst/>
                        </a:rPr>
                        <a:t>Item </a:t>
                      </a:r>
                      <a:r>
                        <a:rPr lang="en-GB" sz="1800" b="1" dirty="0" err="1">
                          <a:effectLst/>
                        </a:rPr>
                        <a:t>e.g.s</a:t>
                      </a:r>
                      <a:endParaRPr lang="en-GB" sz="1800" b="1" dirty="0">
                        <a:effectLst/>
                      </a:endParaRPr>
                    </a:p>
                  </a:txBody>
                  <a:tcPr marL="1475" marR="1475" marT="1475" marB="1475" anchor="b">
                    <a:lnL>
                      <a:noFill/>
                    </a:lnL>
                    <a:lnR>
                      <a:noFill/>
                    </a:lnR>
                    <a:lnT>
                      <a:noFill/>
                    </a:lnT>
                    <a:lnB w="4763" cap="flat" cmpd="sng" algn="ctr">
                      <a:solidFill>
                        <a:srgbClr val="DDDDDD"/>
                      </a:solidFill>
                      <a:prstDash val="solid"/>
                      <a:round/>
                      <a:headEnd type="none" w="med" len="med"/>
                      <a:tailEnd type="none" w="med" len="med"/>
                    </a:lnB>
                    <a:solidFill>
                      <a:schemeClr val="bg2"/>
                    </a:solidFill>
                  </a:tcPr>
                </a:tc>
                <a:tc>
                  <a:txBody>
                    <a:bodyPr/>
                    <a:lstStyle/>
                    <a:p>
                      <a:pPr algn="l" fontAlgn="b"/>
                      <a:r>
                        <a:rPr lang="en-GB" sz="1800" b="1" dirty="0">
                          <a:effectLst/>
                        </a:rPr>
                        <a:t>Description</a:t>
                      </a:r>
                    </a:p>
                  </a:txBody>
                  <a:tcPr marL="1475" marR="1475" marT="1475" marB="1475" anchor="b">
                    <a:lnL>
                      <a:noFill/>
                    </a:lnL>
                    <a:lnR>
                      <a:noFill/>
                    </a:lnR>
                    <a:lnT>
                      <a:noFill/>
                    </a:lnT>
                    <a:lnB w="4763" cap="flat" cmpd="sng" algn="ctr">
                      <a:solidFill>
                        <a:srgbClr val="DDDDDD"/>
                      </a:solidFill>
                      <a:prstDash val="solid"/>
                      <a:round/>
                      <a:headEnd type="none" w="med" len="med"/>
                      <a:tailEnd type="none" w="med" len="med"/>
                    </a:lnB>
                    <a:solidFill>
                      <a:schemeClr val="bg2"/>
                    </a:solidFill>
                  </a:tcPr>
                </a:tc>
                <a:tc>
                  <a:txBody>
                    <a:bodyPr/>
                    <a:lstStyle/>
                    <a:p>
                      <a:pPr algn="l" fontAlgn="b"/>
                      <a:r>
                        <a:rPr lang="en-GB" sz="1800" b="1" dirty="0">
                          <a:effectLst/>
                        </a:rPr>
                        <a:t>Considerations</a:t>
                      </a:r>
                    </a:p>
                  </a:txBody>
                  <a:tcPr marL="1475" marR="1475" marT="1475" marB="1475" anchor="b">
                    <a:lnL>
                      <a:noFill/>
                    </a:lnL>
                    <a:lnR>
                      <a:noFill/>
                    </a:lnR>
                    <a:lnT>
                      <a:noFill/>
                    </a:lnT>
                    <a:lnB w="4763" cap="flat" cmpd="sng" algn="ctr">
                      <a:solidFill>
                        <a:srgbClr val="DDDDDD"/>
                      </a:solidFill>
                      <a:prstDash val="solid"/>
                      <a:round/>
                      <a:headEnd type="none" w="med" len="med"/>
                      <a:tailEnd type="none" w="med" len="med"/>
                    </a:lnB>
                    <a:solidFill>
                      <a:schemeClr val="bg2"/>
                    </a:solidFill>
                  </a:tcPr>
                </a:tc>
                <a:extLst>
                  <a:ext uri="{0D108BD9-81ED-4DB2-BD59-A6C34878D82A}">
                    <a16:rowId xmlns:a16="http://schemas.microsoft.com/office/drawing/2014/main" val="586218204"/>
                  </a:ext>
                </a:extLst>
              </a:tr>
              <a:tr h="109760">
                <a:tc>
                  <a:txBody>
                    <a:bodyPr/>
                    <a:lstStyle/>
                    <a:p>
                      <a:pPr fontAlgn="t"/>
                      <a:r>
                        <a:rPr lang="en-GB" sz="1600" dirty="0">
                          <a:effectLst/>
                        </a:rPr>
                        <a:t>Subcontracts</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dirty="0">
                          <a:effectLst/>
                        </a:rPr>
                        <a:t>A service from an external organisation.</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buFont typeface="Arial" panose="020B0604020202020204" pitchFamily="34" charset="0"/>
                        <a:buChar char="•"/>
                      </a:pPr>
                      <a:r>
                        <a:rPr lang="en-GB" sz="1600" dirty="0">
                          <a:effectLst/>
                        </a:rPr>
                        <a:t> E.g. Sample processing, and expertise to run focus groups.</a:t>
                      </a:r>
                    </a:p>
                    <a:p>
                      <a:pPr fontAlgn="t">
                        <a:buFont typeface="Arial" panose="020B0604020202020204" pitchFamily="34" charset="0"/>
                        <a:buChar char="•"/>
                      </a:pPr>
                      <a:r>
                        <a:rPr lang="en-GB" sz="1600" dirty="0">
                          <a:effectLst/>
                        </a:rPr>
                        <a:t> Obtain a quotation for the work.</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1251376887"/>
                  </a:ext>
                </a:extLst>
              </a:tr>
              <a:tr h="460817">
                <a:tc>
                  <a:txBody>
                    <a:bodyPr/>
                    <a:lstStyle/>
                    <a:p>
                      <a:pPr fontAlgn="t"/>
                      <a:r>
                        <a:rPr lang="en-GB" sz="1600">
                          <a:effectLst/>
                        </a:rPr>
                        <a:t>Travel and Subsistence</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a:effectLst/>
                        </a:rPr>
                        <a:t>Travel costs, accommodation, subsistence, and meeting/conference registration.</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buFont typeface="Arial" panose="020B0604020202020204" pitchFamily="34" charset="0"/>
                        <a:buChar char="•"/>
                      </a:pPr>
                      <a:r>
                        <a:rPr lang="en-GB" sz="1600" dirty="0">
                          <a:effectLst/>
                        </a:rPr>
                        <a:t> Cost every journey you and your team members need to take related to the project.</a:t>
                      </a:r>
                    </a:p>
                    <a:p>
                      <a:pPr fontAlgn="t">
                        <a:buFont typeface="Arial" panose="020B0604020202020204" pitchFamily="34" charset="0"/>
                        <a:buChar char="•"/>
                      </a:pPr>
                      <a:r>
                        <a:rPr lang="en-GB" sz="1600" dirty="0">
                          <a:effectLst/>
                        </a:rPr>
                        <a:t> Include, e.g. air fares, taxes, car travel, parking fees, train fares, hotels, meals, visits/secondments from researchers outside the University, visits/secondments to external institutions, and travel and subsistence for advisory board members.</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449900572"/>
                  </a:ext>
                </a:extLst>
              </a:tr>
              <a:tr h="1260591">
                <a:tc>
                  <a:txBody>
                    <a:bodyPr/>
                    <a:lstStyle/>
                    <a:p>
                      <a:pPr fontAlgn="t"/>
                      <a:r>
                        <a:rPr lang="en-GB" sz="1600">
                          <a:effectLst/>
                        </a:rPr>
                        <a:t>Consumables</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dirty="0">
                          <a:effectLst/>
                        </a:rPr>
                        <a:t>Materials required to deliver the research project.</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buFont typeface="Arial" panose="020B0604020202020204" pitchFamily="34" charset="0"/>
                        <a:buChar char="•"/>
                      </a:pPr>
                      <a:r>
                        <a:rPr lang="en-GB" sz="1600" dirty="0">
                          <a:effectLst/>
                        </a:rPr>
                        <a:t> E.g. datasets, software licenses, workstations, equipment costing less than £10,000 inc. VAT, consumables related to equipment items, specialist publications, open access publication fees (if permitted), data storage, video and website production.</a:t>
                      </a:r>
                    </a:p>
                    <a:p>
                      <a:pPr fontAlgn="t">
                        <a:buFont typeface="Arial" panose="020B0604020202020204" pitchFamily="34" charset="0"/>
                        <a:buChar char="•"/>
                      </a:pPr>
                      <a:r>
                        <a:rPr lang="en-GB" sz="1600" dirty="0">
                          <a:effectLst/>
                        </a:rPr>
                        <a:t> Hardware: desktops (monitor, keyboard, mouse), laptops (docking station), tablets</a:t>
                      </a:r>
                    </a:p>
                    <a:p>
                      <a:pPr fontAlgn="t">
                        <a:buFont typeface="Arial" panose="020B0604020202020204" pitchFamily="34" charset="0"/>
                        <a:buChar char="•"/>
                      </a:pPr>
                      <a:r>
                        <a:rPr lang="en-GB" sz="1600" dirty="0">
                          <a:effectLst/>
                        </a:rPr>
                        <a:t> Data storage, sharing and archiving; high-performance computing, virtual servers</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1019854430"/>
                  </a:ext>
                </a:extLst>
              </a:tr>
              <a:tr h="667851">
                <a:tc>
                  <a:txBody>
                    <a:bodyPr/>
                    <a:lstStyle/>
                    <a:p>
                      <a:pPr fontAlgn="t"/>
                      <a:r>
                        <a:rPr lang="en-GB" sz="1600">
                          <a:effectLst/>
                        </a:rPr>
                        <a:t>Equipment</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dirty="0">
                          <a:effectLst/>
                        </a:rPr>
                        <a:t>Over £10,000 inc. VAT.</a:t>
                      </a:r>
                    </a:p>
                    <a:p>
                      <a:pPr fontAlgn="t"/>
                      <a:r>
                        <a:rPr lang="en-GB" sz="1600" dirty="0">
                          <a:effectLst/>
                        </a:rPr>
                        <a:t>Purchase, maintenance contracts, control computers) &amp; consumables</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buFont typeface="Arial" panose="020B0604020202020204" pitchFamily="34" charset="0"/>
                        <a:buChar char="•"/>
                      </a:pPr>
                      <a:r>
                        <a:rPr lang="en-GB" sz="1600" dirty="0">
                          <a:effectLst/>
                        </a:rPr>
                        <a:t> Include, e.g. VAT and/or import taxes, delivery costs, insurance, installation costs, project related running costs, and environmental costs such as air conditioning.</a:t>
                      </a:r>
                    </a:p>
                    <a:p>
                      <a:pPr fontAlgn="t">
                        <a:buFont typeface="Arial" panose="020B0604020202020204" pitchFamily="34" charset="0"/>
                        <a:buChar char="•"/>
                      </a:pPr>
                      <a:r>
                        <a:rPr lang="en-GB" sz="1600" dirty="0">
                          <a:effectLst/>
                        </a:rPr>
                        <a:t> Refer to </a:t>
                      </a:r>
                      <a:r>
                        <a:rPr lang="en-GB" sz="1600" u="none" strike="noStrike" dirty="0" err="1">
                          <a:solidFill>
                            <a:srgbClr val="346DBF"/>
                          </a:solidFill>
                          <a:effectLst/>
                          <a:hlinkClick r:id="rId2" tooltip="Procurement"/>
                        </a:rPr>
                        <a:t>UoE</a:t>
                      </a:r>
                      <a:r>
                        <a:rPr lang="en-GB" sz="1600" u="none" strike="noStrike" dirty="0">
                          <a:solidFill>
                            <a:srgbClr val="346DBF"/>
                          </a:solidFill>
                          <a:effectLst/>
                          <a:hlinkClick r:id="rId2" tooltip="Procurement"/>
                        </a:rPr>
                        <a:t> Procurement</a:t>
                      </a:r>
                      <a:r>
                        <a:rPr lang="en-GB" sz="1600" dirty="0">
                          <a:effectLst/>
                        </a:rPr>
                        <a:t> for info on preferred suppliers and preferential rates etc.</a:t>
                      </a:r>
                    </a:p>
                    <a:p>
                      <a:pPr fontAlgn="t">
                        <a:buFont typeface="Arial" panose="020B0604020202020204" pitchFamily="34" charset="0"/>
                        <a:buChar char="•"/>
                      </a:pPr>
                      <a:r>
                        <a:rPr lang="en-GB" sz="1600" dirty="0">
                          <a:effectLst/>
                        </a:rPr>
                        <a:t> Contact Estates to confirm space and installation requirements.</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2818968565"/>
                  </a:ext>
                </a:extLst>
              </a:tr>
              <a:tr h="496823">
                <a:tc>
                  <a:txBody>
                    <a:bodyPr/>
                    <a:lstStyle/>
                    <a:p>
                      <a:pPr fontAlgn="t"/>
                      <a:r>
                        <a:rPr lang="en-GB" sz="1600" dirty="0">
                          <a:effectLst/>
                        </a:rPr>
                        <a:t>Specialist research </a:t>
                      </a:r>
                    </a:p>
                    <a:p>
                      <a:pPr fontAlgn="t"/>
                      <a:r>
                        <a:rPr lang="en-GB" sz="1600" dirty="0">
                          <a:effectLst/>
                        </a:rPr>
                        <a:t>facilities and services</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600" dirty="0">
                          <a:effectLst/>
                        </a:rPr>
                        <a:t> N.B. some research facilities may be listed as Directly Allocated, please consult your RFS or local Research Office.</a:t>
                      </a:r>
                    </a:p>
                    <a:p>
                      <a:pPr fontAlgn="t"/>
                      <a:endParaRPr lang="en-GB" sz="1600" dirty="0">
                        <a:effectLst/>
                      </a:endParaRP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buFont typeface="Arial" panose="020B0604020202020204" pitchFamily="34" charset="0"/>
                        <a:buChar char="•"/>
                      </a:pPr>
                      <a:r>
                        <a:rPr lang="en-GB" sz="1600" dirty="0">
                          <a:effectLst/>
                        </a:rPr>
                        <a:t> e.g. </a:t>
                      </a:r>
                      <a:r>
                        <a:rPr lang="en-GB" sz="1600" u="none" strike="noStrike" dirty="0">
                          <a:solidFill>
                            <a:srgbClr val="346DBF"/>
                          </a:solidFill>
                          <a:effectLst/>
                          <a:hlinkClick r:id="rId3" tooltip="Services &amp; collaboration"/>
                        </a:rPr>
                        <a:t>Edinburgh Clinical Trials Unit</a:t>
                      </a:r>
                      <a:endParaRPr lang="en-GB" sz="1600" dirty="0">
                        <a:effectLst/>
                      </a:endParaRPr>
                    </a:p>
                    <a:p>
                      <a:pPr fontAlgn="t">
                        <a:buFont typeface="Arial" panose="020B0604020202020204" pitchFamily="34" charset="0"/>
                        <a:buChar char="•"/>
                      </a:pPr>
                      <a:r>
                        <a:rPr lang="en-GB" sz="1600" u="none" strike="noStrike" dirty="0">
                          <a:solidFill>
                            <a:srgbClr val="346DBF"/>
                          </a:solidFill>
                          <a:effectLst/>
                          <a:hlinkClick r:id="rId4" tooltip="Edinburgh Clinical Research Facility"/>
                        </a:rPr>
                        <a:t> Edinburgh Clinical Research facilities</a:t>
                      </a:r>
                      <a:endParaRPr lang="en-GB" sz="1600" dirty="0">
                        <a:effectLst/>
                      </a:endParaRPr>
                    </a:p>
                    <a:p>
                      <a:pPr fontAlgn="t">
                        <a:buFont typeface="Arial" panose="020B0604020202020204" pitchFamily="34" charset="0"/>
                        <a:buChar char="•"/>
                      </a:pPr>
                      <a:r>
                        <a:rPr lang="en-GB" sz="1600" dirty="0">
                          <a:effectLst/>
                        </a:rPr>
                        <a:t> For all animal costs, see </a:t>
                      </a:r>
                      <a:r>
                        <a:rPr lang="en-GB" sz="1600" u="none" strike="noStrike" dirty="0">
                          <a:solidFill>
                            <a:srgbClr val="346DBF"/>
                          </a:solidFill>
                          <a:effectLst/>
                          <a:hlinkClick r:id="rId5" tooltip="Staff Contact Directory"/>
                        </a:rPr>
                        <a:t>Bioresearch &amp; </a:t>
                      </a:r>
                      <a:r>
                        <a:rPr lang="en-GB" sz="1600" u="none" strike="noStrike" dirty="0" err="1">
                          <a:solidFill>
                            <a:srgbClr val="346DBF"/>
                          </a:solidFill>
                          <a:effectLst/>
                          <a:hlinkClick r:id="rId5" tooltip="Staff Contact Directory"/>
                        </a:rPr>
                        <a:t>Veterniary</a:t>
                      </a:r>
                      <a:r>
                        <a:rPr lang="en-GB" sz="1600" u="none" strike="noStrike" dirty="0">
                          <a:solidFill>
                            <a:srgbClr val="346DBF"/>
                          </a:solidFill>
                          <a:effectLst/>
                          <a:hlinkClick r:id="rId5" tooltip="Staff Contact Directory"/>
                        </a:rPr>
                        <a:t> Services(secured)</a:t>
                      </a:r>
                      <a:r>
                        <a:rPr lang="en-GB" sz="1600" dirty="0">
                          <a:effectLst/>
                        </a:rPr>
                        <a:t> and obtain forms from Vince </a:t>
                      </a:r>
                      <a:r>
                        <a:rPr lang="en-GB" sz="1600" dirty="0" err="1">
                          <a:effectLst/>
                        </a:rPr>
                        <a:t>Ranaldi</a:t>
                      </a:r>
                      <a:r>
                        <a:rPr lang="en-GB" sz="1600" dirty="0">
                          <a:effectLst/>
                        </a:rPr>
                        <a:t> (rodents) and Carl Tucker (zebrafish)</a:t>
                      </a:r>
                    </a:p>
                    <a:p>
                      <a:pPr fontAlgn="t">
                        <a:buFont typeface="Arial" panose="020B0604020202020204" pitchFamily="34" charset="0"/>
                        <a:buChar char="•"/>
                      </a:pPr>
                      <a:r>
                        <a:rPr lang="en-GB" sz="1600" u="none" strike="noStrike" dirty="0">
                          <a:solidFill>
                            <a:srgbClr val="346DBF"/>
                          </a:solidFill>
                          <a:effectLst/>
                          <a:hlinkClick r:id="rId6"/>
                        </a:rPr>
                        <a:t> Edinburgh Genomics</a:t>
                      </a:r>
                      <a:r>
                        <a:rPr lang="en-GB" sz="1600" dirty="0">
                          <a:effectLst/>
                        </a:rPr>
                        <a:t> for Sequencing, Training and Bioinformatics.</a:t>
                      </a:r>
                    </a:p>
                    <a:p>
                      <a:pPr fontAlgn="t">
                        <a:buFont typeface="Arial" panose="020B0604020202020204" pitchFamily="34" charset="0"/>
                        <a:buChar char="•"/>
                      </a:pPr>
                      <a:r>
                        <a:rPr lang="en-GB" sz="1600" u="none" strike="noStrike" dirty="0">
                          <a:solidFill>
                            <a:srgbClr val="346DBF"/>
                          </a:solidFill>
                          <a:effectLst/>
                          <a:hlinkClick r:id="rId7"/>
                        </a:rPr>
                        <a:t> ISD Scotland </a:t>
                      </a:r>
                      <a:r>
                        <a:rPr lang="en-GB" sz="1600" dirty="0">
                          <a:effectLst/>
                        </a:rPr>
                        <a:t>for Data Linkage.</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3547495909"/>
                  </a:ext>
                </a:extLst>
              </a:tr>
              <a:tr h="91757">
                <a:tc gridSpan="2">
                  <a:txBody>
                    <a:bodyPr/>
                    <a:lstStyle/>
                    <a:p>
                      <a:pPr fontAlgn="t"/>
                      <a:r>
                        <a:rPr lang="en-GB" sz="1600" dirty="0">
                          <a:effectLst/>
                        </a:rPr>
                        <a:t>Study participants and PPI / patient focus groups: expenses, refreshments</a:t>
                      </a:r>
                    </a:p>
                    <a:p>
                      <a:pPr fontAlgn="t"/>
                      <a:r>
                        <a:rPr lang="en-GB" sz="1600" dirty="0">
                          <a:effectLst/>
                        </a:rPr>
                        <a:t> </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hMerge="1">
                  <a:txBody>
                    <a:bodyPr/>
                    <a:lstStyle/>
                    <a:p>
                      <a:pPr fontAlgn="t"/>
                      <a:r>
                        <a:rPr lang="en-GB" sz="1600" dirty="0">
                          <a:effectLst/>
                        </a:rPr>
                        <a:t> </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dirty="0">
                          <a:effectLst/>
                        </a:rPr>
                        <a:t>Discuss with trial support staff, Edinburgh CTU, your RFS or your local Research Office.</a:t>
                      </a: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2835445637"/>
                  </a:ext>
                </a:extLst>
              </a:tr>
            </a:tbl>
          </a:graphicData>
        </a:graphic>
      </p:graphicFrame>
      <p:sp>
        <p:nvSpPr>
          <p:cNvPr id="5" name="Rectangle 1">
            <a:extLst>
              <a:ext uri="{FF2B5EF4-FFF2-40B4-BE49-F238E27FC236}">
                <a16:creationId xmlns:a16="http://schemas.microsoft.com/office/drawing/2014/main" id="{C0F232B8-BAA0-FBCF-8D5A-3491C3DFE388}"/>
              </a:ext>
            </a:extLst>
          </p:cNvPr>
          <p:cNvSpPr>
            <a:spLocks noChangeArrowheads="1"/>
          </p:cNvSpPr>
          <p:nvPr/>
        </p:nvSpPr>
        <p:spPr bwMode="auto">
          <a:xfrm>
            <a:off x="286603" y="168505"/>
            <a:ext cx="4358886" cy="430887"/>
          </a:xfrm>
          <a:prstGeom prst="rect">
            <a:avLst/>
          </a:prstGeom>
          <a:solidFill>
            <a:schemeClr val="tx1">
              <a:lumMod val="50000"/>
              <a:lumOff val="50000"/>
            </a:schemeClr>
          </a:solidFill>
          <a:ln>
            <a:noFill/>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Source Sans Pro" panose="020B0503030403020204" pitchFamily="34" charset="0"/>
              </a:rPr>
              <a:t>Directly incurred: Non- Staff</a:t>
            </a:r>
          </a:p>
        </p:txBody>
      </p:sp>
    </p:spTree>
    <p:extLst>
      <p:ext uri="{BB962C8B-B14F-4D97-AF65-F5344CB8AC3E}">
        <p14:creationId xmlns:p14="http://schemas.microsoft.com/office/powerpoint/2010/main" val="174585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049695D-3D17-4A01-DAA8-73EA7ED9EC7A}"/>
              </a:ext>
            </a:extLst>
          </p:cNvPr>
          <p:cNvGraphicFramePr>
            <a:graphicFrameLocks noGrp="1"/>
          </p:cNvGraphicFramePr>
          <p:nvPr>
            <p:ph sz="half" idx="2"/>
            <p:extLst>
              <p:ext uri="{D42A27DB-BD31-4B8C-83A1-F6EECF244321}">
                <p14:modId xmlns:p14="http://schemas.microsoft.com/office/powerpoint/2010/main" val="1832207363"/>
              </p:ext>
            </p:extLst>
          </p:nvPr>
        </p:nvGraphicFramePr>
        <p:xfrm>
          <a:off x="246184" y="4642338"/>
          <a:ext cx="11588886" cy="767900"/>
        </p:xfrm>
        <a:graphic>
          <a:graphicData uri="http://schemas.openxmlformats.org/drawingml/2006/table">
            <a:tbl>
              <a:tblPr/>
              <a:tblGrid>
                <a:gridCol w="1453661">
                  <a:extLst>
                    <a:ext uri="{9D8B030D-6E8A-4147-A177-3AD203B41FA5}">
                      <a16:colId xmlns:a16="http://schemas.microsoft.com/office/drawing/2014/main" val="3540067729"/>
                    </a:ext>
                  </a:extLst>
                </a:gridCol>
                <a:gridCol w="3856892">
                  <a:extLst>
                    <a:ext uri="{9D8B030D-6E8A-4147-A177-3AD203B41FA5}">
                      <a16:colId xmlns:a16="http://schemas.microsoft.com/office/drawing/2014/main" val="2526292734"/>
                    </a:ext>
                  </a:extLst>
                </a:gridCol>
                <a:gridCol w="6278333">
                  <a:extLst>
                    <a:ext uri="{9D8B030D-6E8A-4147-A177-3AD203B41FA5}">
                      <a16:colId xmlns:a16="http://schemas.microsoft.com/office/drawing/2014/main" val="2103798119"/>
                    </a:ext>
                  </a:extLst>
                </a:gridCol>
              </a:tblGrid>
              <a:tr h="0">
                <a:tc>
                  <a:txBody>
                    <a:bodyPr/>
                    <a:lstStyle/>
                    <a:p>
                      <a:pPr algn="l" fontAlgn="b"/>
                      <a:r>
                        <a:rPr lang="en-GB" sz="1800" b="1" dirty="0">
                          <a:effectLst/>
                        </a:rPr>
                        <a:t>Item </a:t>
                      </a:r>
                      <a:endParaRPr lang="en-GB" sz="1800" b="1">
                        <a:effectLst/>
                      </a:endParaRPr>
                    </a:p>
                  </a:txBody>
                  <a:tcPr marL="1475" marR="1475" marT="1475" marB="1475" anchor="b">
                    <a:lnL>
                      <a:noFill/>
                    </a:lnL>
                    <a:lnR>
                      <a:noFill/>
                    </a:lnR>
                    <a:lnT>
                      <a:noFill/>
                    </a:lnT>
                    <a:lnB w="4763" cap="flat" cmpd="sng" algn="ctr">
                      <a:solidFill>
                        <a:srgbClr val="DDDDDD"/>
                      </a:solidFill>
                      <a:prstDash val="solid"/>
                      <a:round/>
                      <a:headEnd type="none" w="med" len="med"/>
                      <a:tailEnd type="none" w="med" len="med"/>
                    </a:lnB>
                    <a:solidFill>
                      <a:schemeClr val="bg2"/>
                    </a:solidFill>
                  </a:tcPr>
                </a:tc>
                <a:tc>
                  <a:txBody>
                    <a:bodyPr/>
                    <a:lstStyle/>
                    <a:p>
                      <a:pPr algn="l" fontAlgn="b"/>
                      <a:r>
                        <a:rPr lang="en-GB" sz="1800" b="1" dirty="0">
                          <a:effectLst/>
                        </a:rPr>
                        <a:t>Description</a:t>
                      </a:r>
                    </a:p>
                  </a:txBody>
                  <a:tcPr marL="1475" marR="1475" marT="1475" marB="1475" anchor="b">
                    <a:lnL>
                      <a:noFill/>
                    </a:lnL>
                    <a:lnR>
                      <a:noFill/>
                    </a:lnR>
                    <a:lnT>
                      <a:noFill/>
                    </a:lnT>
                    <a:lnB w="4763" cap="flat" cmpd="sng" algn="ctr">
                      <a:solidFill>
                        <a:srgbClr val="DDDDDD"/>
                      </a:solidFill>
                      <a:prstDash val="solid"/>
                      <a:round/>
                      <a:headEnd type="none" w="med" len="med"/>
                      <a:tailEnd type="none" w="med" len="med"/>
                    </a:lnB>
                    <a:solidFill>
                      <a:schemeClr val="bg2"/>
                    </a:solidFill>
                  </a:tcPr>
                </a:tc>
                <a:tc>
                  <a:txBody>
                    <a:bodyPr/>
                    <a:lstStyle/>
                    <a:p>
                      <a:pPr algn="l" fontAlgn="b"/>
                      <a:r>
                        <a:rPr lang="en-GB" sz="1800" b="1" dirty="0">
                          <a:effectLst/>
                        </a:rPr>
                        <a:t>Considerations</a:t>
                      </a:r>
                    </a:p>
                  </a:txBody>
                  <a:tcPr marL="1475" marR="1475" marT="1475" marB="1475" anchor="b">
                    <a:lnL>
                      <a:noFill/>
                    </a:lnL>
                    <a:lnR>
                      <a:noFill/>
                    </a:lnR>
                    <a:lnT>
                      <a:noFill/>
                    </a:lnT>
                    <a:lnB w="4763" cap="flat" cmpd="sng" algn="ctr">
                      <a:solidFill>
                        <a:srgbClr val="DDDDDD"/>
                      </a:solidFill>
                      <a:prstDash val="solid"/>
                      <a:round/>
                      <a:headEnd type="none" w="med" len="med"/>
                      <a:tailEnd type="none" w="med" len="med"/>
                    </a:lnB>
                    <a:solidFill>
                      <a:schemeClr val="bg2"/>
                    </a:solidFill>
                  </a:tcPr>
                </a:tc>
                <a:extLst>
                  <a:ext uri="{0D108BD9-81ED-4DB2-BD59-A6C34878D82A}">
                    <a16:rowId xmlns:a16="http://schemas.microsoft.com/office/drawing/2014/main" val="586218204"/>
                  </a:ext>
                </a:extLst>
              </a:tr>
              <a:tr h="109760">
                <a:tc>
                  <a:txBody>
                    <a:bodyPr/>
                    <a:lstStyle/>
                    <a:p>
                      <a:pPr lvl="0" algn="l">
                        <a:lnSpc>
                          <a:spcPct val="100000"/>
                        </a:lnSpc>
                        <a:spcBef>
                          <a:spcPts val="0"/>
                        </a:spcBef>
                        <a:spcAft>
                          <a:spcPts val="0"/>
                        </a:spcAft>
                        <a:buNone/>
                      </a:pPr>
                      <a:r>
                        <a:rPr lang="en-GB" sz="1600" b="0" i="0" u="none" strike="noStrike" noProof="0" dirty="0">
                          <a:effectLst/>
                          <a:latin typeface="Calibri"/>
                        </a:rPr>
                        <a:t>Indirect costs    </a:t>
                      </a:r>
                    </a:p>
                    <a:p>
                      <a:pPr lvl="0">
                        <a:buNone/>
                      </a:pPr>
                      <a:endParaRPr lang="en-GB" sz="1600" b="0" i="0" u="none" strike="noStrike" noProof="0" dirty="0">
                        <a:effectLst/>
                        <a:latin typeface="Calibri"/>
                      </a:endParaRP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lvl="0">
                        <a:buNone/>
                      </a:pPr>
                      <a:r>
                        <a:rPr lang="en-GB" sz="1600" b="0" i="0" u="none" strike="noStrike" noProof="0" dirty="0">
                          <a:effectLst/>
                          <a:latin typeface="Calibri"/>
                        </a:rPr>
                        <a:t>Calculated based on research staff time    </a:t>
                      </a:r>
                      <a:endParaRPr lang="en-US" dirty="0"/>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indent="0" fontAlgn="t">
                        <a:buNone/>
                      </a:pPr>
                      <a:r>
                        <a:rPr lang="en-GB" sz="1600" b="0" i="0" u="none" strike="noStrike" noProof="0" dirty="0">
                          <a:effectLst/>
                          <a:latin typeface="Calibri"/>
                        </a:rPr>
                        <a:t>Calculated automatically</a:t>
                      </a:r>
                      <a:endParaRPr lang="en-GB" sz="1600" dirty="0">
                        <a:effectLst/>
                      </a:endParaRPr>
                    </a:p>
                  </a:txBody>
                  <a:tcPr marL="1475" marR="1475" marT="1475" marB="1475">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1251376887"/>
                  </a:ext>
                </a:extLst>
              </a:tr>
            </a:tbl>
          </a:graphicData>
        </a:graphic>
      </p:graphicFrame>
      <p:sp>
        <p:nvSpPr>
          <p:cNvPr id="5" name="Rectangle 1">
            <a:extLst>
              <a:ext uri="{FF2B5EF4-FFF2-40B4-BE49-F238E27FC236}">
                <a16:creationId xmlns:a16="http://schemas.microsoft.com/office/drawing/2014/main" id="{C0F232B8-BAA0-FBCF-8D5A-3491C3DFE388}"/>
              </a:ext>
            </a:extLst>
          </p:cNvPr>
          <p:cNvSpPr>
            <a:spLocks noChangeArrowheads="1"/>
          </p:cNvSpPr>
          <p:nvPr/>
        </p:nvSpPr>
        <p:spPr bwMode="auto">
          <a:xfrm>
            <a:off x="157649" y="4212967"/>
            <a:ext cx="1502334" cy="430887"/>
          </a:xfrm>
          <a:prstGeom prst="rect">
            <a:avLst/>
          </a:prstGeom>
          <a:solidFill>
            <a:schemeClr val="tx1">
              <a:lumMod val="50000"/>
              <a:lumOff val="50000"/>
            </a:schemeClr>
          </a:solidFill>
          <a:ln>
            <a:noFill/>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bg1"/>
                </a:solidFill>
                <a:effectLst/>
                <a:latin typeface="Source Sans Pro" panose="020B0503030403020204" pitchFamily="34" charset="0"/>
              </a:rPr>
              <a:t>Indirects</a:t>
            </a:r>
            <a:endParaRPr kumimoji="0" lang="en-US" altLang="en-US" sz="2800" b="0" i="0" u="none" strike="noStrike" cap="none" normalizeH="0" baseline="0" dirty="0">
              <a:ln>
                <a:noFill/>
              </a:ln>
              <a:solidFill>
                <a:schemeClr val="bg1"/>
              </a:solidFill>
              <a:effectLst/>
              <a:latin typeface="Source Sans Pro" panose="020B0503030403020204" pitchFamily="34" charset="0"/>
            </a:endParaRPr>
          </a:p>
        </p:txBody>
      </p:sp>
      <p:sp>
        <p:nvSpPr>
          <p:cNvPr id="7" name="Rectangle 6">
            <a:extLst>
              <a:ext uri="{FF2B5EF4-FFF2-40B4-BE49-F238E27FC236}">
                <a16:creationId xmlns:a16="http://schemas.microsoft.com/office/drawing/2014/main" id="{8BFB9E2B-2D70-43BD-27C7-48C35FCE9ED2}"/>
              </a:ext>
            </a:extLst>
          </p:cNvPr>
          <p:cNvSpPr>
            <a:spLocks noChangeArrowheads="1"/>
          </p:cNvSpPr>
          <p:nvPr/>
        </p:nvSpPr>
        <p:spPr bwMode="auto">
          <a:xfrm>
            <a:off x="160450" y="860193"/>
            <a:ext cx="2815194" cy="430887"/>
          </a:xfrm>
          <a:prstGeom prst="rect">
            <a:avLst/>
          </a:prstGeom>
          <a:solidFill>
            <a:schemeClr val="tx1">
              <a:lumMod val="50000"/>
              <a:lumOff val="50000"/>
            </a:schemeClr>
          </a:solidFill>
          <a:ln>
            <a:noFill/>
          </a:ln>
          <a:effectLst/>
        </p:spPr>
        <p:txBody>
          <a:bodyPr vert="horz" wrap="none" lIns="91440" tIns="0" rIns="9144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Source Sans Pro" panose="020B0503030403020204" pitchFamily="34" charset="0"/>
              </a:rPr>
              <a:t>Directly allocated</a:t>
            </a:r>
          </a:p>
        </p:txBody>
      </p:sp>
      <p:graphicFrame>
        <p:nvGraphicFramePr>
          <p:cNvPr id="14" name="Table 13">
            <a:extLst>
              <a:ext uri="{FF2B5EF4-FFF2-40B4-BE49-F238E27FC236}">
                <a16:creationId xmlns:a16="http://schemas.microsoft.com/office/drawing/2014/main" id="{BB8E9F13-F61E-F63B-E943-18DBFA0EEEE7}"/>
              </a:ext>
            </a:extLst>
          </p:cNvPr>
          <p:cNvGraphicFramePr>
            <a:graphicFrameLocks noGrp="1"/>
          </p:cNvGraphicFramePr>
          <p:nvPr>
            <p:extLst>
              <p:ext uri="{D42A27DB-BD31-4B8C-83A1-F6EECF244321}">
                <p14:modId xmlns:p14="http://schemas.microsoft.com/office/powerpoint/2010/main" val="3930444673"/>
              </p:ext>
            </p:extLst>
          </p:nvPr>
        </p:nvGraphicFramePr>
        <p:xfrm>
          <a:off x="251086" y="1291080"/>
          <a:ext cx="11546004" cy="2704717"/>
        </p:xfrm>
        <a:graphic>
          <a:graphicData uri="http://schemas.openxmlformats.org/drawingml/2006/table">
            <a:tbl>
              <a:tblPr/>
              <a:tblGrid>
                <a:gridCol w="1596787">
                  <a:extLst>
                    <a:ext uri="{9D8B030D-6E8A-4147-A177-3AD203B41FA5}">
                      <a16:colId xmlns:a16="http://schemas.microsoft.com/office/drawing/2014/main" val="27237484"/>
                    </a:ext>
                  </a:extLst>
                </a:gridCol>
                <a:gridCol w="4913194">
                  <a:extLst>
                    <a:ext uri="{9D8B030D-6E8A-4147-A177-3AD203B41FA5}">
                      <a16:colId xmlns:a16="http://schemas.microsoft.com/office/drawing/2014/main" val="2632829801"/>
                    </a:ext>
                  </a:extLst>
                </a:gridCol>
                <a:gridCol w="5036023">
                  <a:extLst>
                    <a:ext uri="{9D8B030D-6E8A-4147-A177-3AD203B41FA5}">
                      <a16:colId xmlns:a16="http://schemas.microsoft.com/office/drawing/2014/main" val="3023453145"/>
                    </a:ext>
                  </a:extLst>
                </a:gridCol>
              </a:tblGrid>
              <a:tr h="304800">
                <a:tc>
                  <a:txBody>
                    <a:bodyPr/>
                    <a:lstStyle/>
                    <a:p>
                      <a:pPr marL="0" lvl="0" algn="l" defTabSz="914400" rtl="0" eaLnBrk="1" fontAlgn="b" latinLnBrk="0" hangingPunct="1">
                        <a:buNone/>
                      </a:pPr>
                      <a:r>
                        <a:rPr lang="en-GB" sz="1800" b="1" kern="1200" dirty="0">
                          <a:solidFill>
                            <a:schemeClr val="tx1"/>
                          </a:solidFill>
                          <a:effectLst/>
                          <a:latin typeface="+mn-lt"/>
                          <a:ea typeface="+mn-ea"/>
                          <a:cs typeface="+mn-cs"/>
                        </a:rPr>
                        <a:t>Item </a:t>
                      </a:r>
                    </a:p>
                  </a:txBody>
                  <a:tcPr marL="18787" marR="18787" marT="18787" marB="18787">
                    <a:lnL w="0">
                      <a:noFill/>
                    </a:lnL>
                    <a:lnR w="0">
                      <a:noFill/>
                    </a:lnR>
                    <a:lnT w="4762">
                      <a:solidFill>
                        <a:srgbClr val="DDDDDD"/>
                      </a:solidFill>
                    </a:lnT>
                    <a:lnB w="4762">
                      <a:solidFill>
                        <a:srgbClr val="DDDDDD"/>
                      </a:solidFill>
                    </a:lnB>
                    <a:solidFill>
                      <a:schemeClr val="accent3">
                        <a:lumMod val="40000"/>
                        <a:lumOff val="60000"/>
                      </a:schemeClr>
                    </a:solidFill>
                  </a:tcPr>
                </a:tc>
                <a:tc>
                  <a:txBody>
                    <a:bodyPr/>
                    <a:lstStyle/>
                    <a:p>
                      <a:pPr marL="0" lvl="0" algn="l" defTabSz="914400" rtl="0" eaLnBrk="1" fontAlgn="b" latinLnBrk="0" hangingPunct="1">
                        <a:buNone/>
                      </a:pPr>
                      <a:r>
                        <a:rPr lang="en-GB" sz="1800" b="1" kern="1200" dirty="0">
                          <a:solidFill>
                            <a:schemeClr val="tx1"/>
                          </a:solidFill>
                          <a:effectLst/>
                          <a:latin typeface="+mn-lt"/>
                          <a:ea typeface="+mn-ea"/>
                          <a:cs typeface="+mn-cs"/>
                        </a:rPr>
                        <a:t>Description</a:t>
                      </a:r>
                      <a:endParaRPr lang="en-US" sz="1800" b="1" kern="1200">
                        <a:solidFill>
                          <a:schemeClr val="tx1"/>
                        </a:solidFill>
                        <a:effectLst/>
                        <a:latin typeface="+mn-lt"/>
                        <a:ea typeface="+mn-ea"/>
                        <a:cs typeface="+mn-cs"/>
                      </a:endParaRPr>
                    </a:p>
                  </a:txBody>
                  <a:tcPr marL="18787" marR="18787" marT="18787" marB="18787">
                    <a:lnL w="0">
                      <a:noFill/>
                    </a:lnL>
                    <a:lnR w="0">
                      <a:noFill/>
                    </a:lnR>
                    <a:lnT w="4762">
                      <a:solidFill>
                        <a:srgbClr val="DDDDDD"/>
                      </a:solidFill>
                    </a:lnT>
                    <a:lnB w="4762">
                      <a:solidFill>
                        <a:srgbClr val="DDDDDD"/>
                      </a:solidFill>
                    </a:lnB>
                    <a:solidFill>
                      <a:schemeClr val="accent3">
                        <a:lumMod val="40000"/>
                        <a:lumOff val="60000"/>
                      </a:schemeClr>
                    </a:solidFill>
                  </a:tcPr>
                </a:tc>
                <a:tc>
                  <a:txBody>
                    <a:bodyPr/>
                    <a:lstStyle/>
                    <a:p>
                      <a:pPr marL="0" lvl="0" algn="l" defTabSz="914400" rtl="0" eaLnBrk="1" fontAlgn="b" latinLnBrk="0" hangingPunct="1">
                        <a:buNone/>
                      </a:pPr>
                      <a:r>
                        <a:rPr lang="en-GB" sz="1800" b="1" kern="1200" dirty="0">
                          <a:solidFill>
                            <a:schemeClr val="tx1"/>
                          </a:solidFill>
                          <a:effectLst/>
                          <a:latin typeface="+mn-lt"/>
                          <a:ea typeface="+mn-ea"/>
                          <a:cs typeface="+mn-cs"/>
                        </a:rPr>
                        <a:t>Considerations</a:t>
                      </a:r>
                      <a:endParaRPr lang="en-US" sz="1800" b="1" kern="1200">
                        <a:solidFill>
                          <a:schemeClr val="tx1"/>
                        </a:solidFill>
                        <a:effectLst/>
                        <a:latin typeface="+mn-lt"/>
                        <a:ea typeface="+mn-ea"/>
                        <a:cs typeface="+mn-cs"/>
                      </a:endParaRPr>
                    </a:p>
                  </a:txBody>
                  <a:tcPr marL="18787" marR="18787" marT="18787" marB="18787">
                    <a:lnL w="0">
                      <a:noFill/>
                    </a:lnL>
                    <a:lnR w="0">
                      <a:noFill/>
                    </a:lnR>
                    <a:lnT w="4762">
                      <a:solidFill>
                        <a:srgbClr val="DDDDDD"/>
                      </a:solidFill>
                    </a:lnT>
                    <a:lnB w="4762">
                      <a:solidFill>
                        <a:srgbClr val="DDDDDD"/>
                      </a:solidFill>
                    </a:lnB>
                    <a:solidFill>
                      <a:schemeClr val="accent3">
                        <a:lumMod val="40000"/>
                        <a:lumOff val="60000"/>
                      </a:schemeClr>
                    </a:solidFill>
                  </a:tcPr>
                </a:tc>
                <a:extLst>
                  <a:ext uri="{0D108BD9-81ED-4DB2-BD59-A6C34878D82A}">
                    <a16:rowId xmlns:a16="http://schemas.microsoft.com/office/drawing/2014/main" val="3797585150"/>
                  </a:ext>
                </a:extLst>
              </a:tr>
              <a:tr h="408799">
                <a:tc>
                  <a:txBody>
                    <a:bodyPr/>
                    <a:lstStyle/>
                    <a:p>
                      <a:pPr fontAlgn="t"/>
                      <a:r>
                        <a:rPr lang="en-GB" sz="1600" dirty="0">
                          <a:effectLst/>
                        </a:rPr>
                        <a:t>Existing Staff</a:t>
                      </a:r>
                    </a:p>
                  </a:txBody>
                  <a:tcPr marL="18788" marR="18788" marT="18788" marB="18788">
                    <a:lnL>
                      <a:noFill/>
                    </a:lnL>
                    <a:lnR>
                      <a:noFill/>
                    </a:lnR>
                    <a:lnT w="4762"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dirty="0">
                          <a:effectLst/>
                        </a:rPr>
                        <a:t>Investigator time (PI, Co-Is)</a:t>
                      </a:r>
                    </a:p>
                  </a:txBody>
                  <a:tcPr marL="18788" marR="18788" marT="18788" marB="18788">
                    <a:lnL>
                      <a:noFill/>
                    </a:lnL>
                    <a:lnR>
                      <a:noFill/>
                    </a:lnR>
                    <a:lnT w="4762"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buFont typeface="Arial" panose="020B0604020202020204" pitchFamily="34" charset="0"/>
                        <a:buChar char="•"/>
                      </a:pPr>
                      <a:r>
                        <a:rPr lang="en-GB" sz="1600" dirty="0">
                          <a:effectLst/>
                        </a:rPr>
                        <a:t> Include enough PI/Co-I time to complete the work.</a:t>
                      </a:r>
                    </a:p>
                  </a:txBody>
                  <a:tcPr marL="18788" marR="18788" marT="18788" marB="18788">
                    <a:lnL>
                      <a:noFill/>
                    </a:lnL>
                    <a:lnR>
                      <a:noFill/>
                    </a:lnR>
                    <a:lnT w="4762"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891601029"/>
                  </a:ext>
                </a:extLst>
              </a:tr>
              <a:tr h="718627">
                <a:tc>
                  <a:txBody>
                    <a:bodyPr/>
                    <a:lstStyle/>
                    <a:p>
                      <a:pPr fontAlgn="t"/>
                      <a:r>
                        <a:rPr lang="en-GB" sz="1600" dirty="0">
                          <a:effectLst/>
                        </a:rPr>
                        <a:t>Research facilities</a:t>
                      </a:r>
                    </a:p>
                  </a:txBody>
                  <a:tcPr marL="18788" marR="18788" marT="18788" marB="18788">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dirty="0">
                          <a:effectLst/>
                        </a:rPr>
                        <a:t>Use of national or international research facilities</a:t>
                      </a:r>
                    </a:p>
                  </a:txBody>
                  <a:tcPr marL="18788" marR="18788" marT="18788" marB="18788">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buFont typeface="Arial" panose="020B0604020202020204" pitchFamily="34" charset="0"/>
                        <a:buChar char="•"/>
                      </a:pPr>
                      <a:r>
                        <a:rPr lang="en-GB" sz="1600" dirty="0">
                          <a:effectLst/>
                        </a:rPr>
                        <a:t> E.g. ARCHER computing time, Diamond Light Source beam time, and the National Crystallographic Service.</a:t>
                      </a:r>
                    </a:p>
                  </a:txBody>
                  <a:tcPr marL="18788" marR="18788" marT="18788" marB="18788">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1817737508"/>
                  </a:ext>
                </a:extLst>
              </a:tr>
              <a:tr h="408799">
                <a:tc>
                  <a:txBody>
                    <a:bodyPr/>
                    <a:lstStyle/>
                    <a:p>
                      <a:pPr fontAlgn="t"/>
                      <a:r>
                        <a:rPr lang="en-GB" sz="1600" dirty="0">
                          <a:effectLst/>
                        </a:rPr>
                        <a:t>Pool staff</a:t>
                      </a:r>
                    </a:p>
                  </a:txBody>
                  <a:tcPr marL="18788" marR="18788" marT="18788" marB="18788">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dirty="0">
                          <a:effectLst/>
                        </a:rPr>
                        <a:t>Technical staff to work specifically on the project</a:t>
                      </a:r>
                    </a:p>
                  </a:txBody>
                  <a:tcPr marL="18788" marR="18788" marT="18788" marB="18788">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dirty="0">
                          <a:effectLst/>
                        </a:rPr>
                        <a:t> </a:t>
                      </a:r>
                    </a:p>
                  </a:txBody>
                  <a:tcPr marL="18788" marR="18788" marT="18788" marB="18788">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2753112906"/>
                  </a:ext>
                </a:extLst>
              </a:tr>
              <a:tr h="331342">
                <a:tc>
                  <a:txBody>
                    <a:bodyPr/>
                    <a:lstStyle/>
                    <a:p>
                      <a:pPr fontAlgn="t"/>
                      <a:r>
                        <a:rPr lang="en-GB" sz="1600" dirty="0">
                          <a:effectLst/>
                        </a:rPr>
                        <a:t>Estates</a:t>
                      </a:r>
                    </a:p>
                  </a:txBody>
                  <a:tcPr marL="18788" marR="18788" marT="18788" marB="18788">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r>
                        <a:rPr lang="en-GB" sz="1600" dirty="0">
                          <a:effectLst/>
                        </a:rPr>
                        <a:t>Calculated based on research staff time</a:t>
                      </a:r>
                    </a:p>
                  </a:txBody>
                  <a:tcPr marL="18788" marR="18788" marT="18788" marB="18788">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tc>
                  <a:txBody>
                    <a:bodyPr/>
                    <a:lstStyle/>
                    <a:p>
                      <a:pPr fontAlgn="t">
                        <a:buFont typeface="Arial" panose="020B0604020202020204" pitchFamily="34" charset="0"/>
                        <a:buChar char="•"/>
                      </a:pPr>
                      <a:r>
                        <a:rPr lang="en-GB" sz="1600" dirty="0">
                          <a:effectLst/>
                        </a:rPr>
                        <a:t> Calculated automatically</a:t>
                      </a:r>
                    </a:p>
                  </a:txBody>
                  <a:tcPr marL="18788" marR="18788" marT="18788" marB="18788">
                    <a:lnL>
                      <a:noFill/>
                    </a:lnL>
                    <a:lnR>
                      <a:noFill/>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5F5F5"/>
                    </a:solidFill>
                  </a:tcPr>
                </a:tc>
                <a:extLst>
                  <a:ext uri="{0D108BD9-81ED-4DB2-BD59-A6C34878D82A}">
                    <a16:rowId xmlns:a16="http://schemas.microsoft.com/office/drawing/2014/main" val="2409701982"/>
                  </a:ext>
                </a:extLst>
              </a:tr>
              <a:tr h="331342">
                <a:tc>
                  <a:txBody>
                    <a:bodyPr/>
                    <a:lstStyle/>
                    <a:p>
                      <a:pPr fontAlgn="t"/>
                      <a:r>
                        <a:rPr lang="en-GB" sz="1600" dirty="0">
                          <a:effectLst/>
                        </a:rPr>
                        <a:t>Infrastructure Technicians</a:t>
                      </a:r>
                    </a:p>
                  </a:txBody>
                  <a:tcPr marL="18788" marR="18788" marT="18788" marB="18788">
                    <a:lnL>
                      <a:noFill/>
                    </a:lnL>
                    <a:lnR>
                      <a:noFill/>
                    </a:lnR>
                    <a:lnT w="4763" cap="flat" cmpd="sng" algn="ctr">
                      <a:solidFill>
                        <a:srgbClr val="DDDDDD"/>
                      </a:solidFill>
                      <a:prstDash val="solid"/>
                      <a:round/>
                      <a:headEnd type="none" w="med" len="med"/>
                      <a:tailEnd type="none" w="med" len="med"/>
                    </a:lnT>
                    <a:lnB>
                      <a:noFill/>
                    </a:lnB>
                    <a:solidFill>
                      <a:srgbClr val="F5F5F5"/>
                    </a:solidFill>
                  </a:tcPr>
                </a:tc>
                <a:tc>
                  <a:txBody>
                    <a:bodyPr/>
                    <a:lstStyle/>
                    <a:p>
                      <a:pPr fontAlgn="t"/>
                      <a:r>
                        <a:rPr lang="en-GB" sz="1600" dirty="0">
                          <a:effectLst/>
                        </a:rPr>
                        <a:t>Calculated based on research staff time</a:t>
                      </a:r>
                    </a:p>
                  </a:txBody>
                  <a:tcPr marL="18788" marR="18788" marT="18788" marB="18788">
                    <a:lnL>
                      <a:noFill/>
                    </a:lnL>
                    <a:lnR>
                      <a:noFill/>
                    </a:lnR>
                    <a:lnT w="4763" cap="flat" cmpd="sng" algn="ctr">
                      <a:solidFill>
                        <a:srgbClr val="DDDDDD"/>
                      </a:solidFill>
                      <a:prstDash val="solid"/>
                      <a:round/>
                      <a:headEnd type="none" w="med" len="med"/>
                      <a:tailEnd type="none" w="med" len="med"/>
                    </a:lnT>
                    <a:lnB>
                      <a:noFill/>
                    </a:lnB>
                    <a:solidFill>
                      <a:srgbClr val="F5F5F5"/>
                    </a:solidFill>
                  </a:tcPr>
                </a:tc>
                <a:tc>
                  <a:txBody>
                    <a:bodyPr/>
                    <a:lstStyle/>
                    <a:p>
                      <a:pPr fontAlgn="t">
                        <a:buFont typeface="Arial" panose="020B0604020202020204" pitchFamily="34" charset="0"/>
                        <a:buChar char="•"/>
                      </a:pPr>
                      <a:r>
                        <a:rPr lang="en-GB" sz="1600" dirty="0">
                          <a:effectLst/>
                        </a:rPr>
                        <a:t> Calculated automatically</a:t>
                      </a:r>
                    </a:p>
                  </a:txBody>
                  <a:tcPr marL="18788" marR="18788" marT="18788" marB="18788">
                    <a:lnL>
                      <a:noFill/>
                    </a:lnL>
                    <a:lnR>
                      <a:noFill/>
                    </a:lnR>
                    <a:lnT w="4763" cap="flat" cmpd="sng" algn="ctr">
                      <a:solidFill>
                        <a:srgbClr val="DDDDDD"/>
                      </a:solidFill>
                      <a:prstDash val="solid"/>
                      <a:round/>
                      <a:headEnd type="none" w="med" len="med"/>
                      <a:tailEnd type="none" w="med" len="med"/>
                    </a:lnT>
                    <a:lnB>
                      <a:noFill/>
                    </a:lnB>
                    <a:solidFill>
                      <a:srgbClr val="F5F5F5"/>
                    </a:solidFill>
                  </a:tcPr>
                </a:tc>
                <a:extLst>
                  <a:ext uri="{0D108BD9-81ED-4DB2-BD59-A6C34878D82A}">
                    <a16:rowId xmlns:a16="http://schemas.microsoft.com/office/drawing/2014/main" val="556071389"/>
                  </a:ext>
                </a:extLst>
              </a:tr>
            </a:tbl>
          </a:graphicData>
        </a:graphic>
      </p:graphicFrame>
    </p:spTree>
    <p:extLst>
      <p:ext uri="{BB962C8B-B14F-4D97-AF65-F5344CB8AC3E}">
        <p14:creationId xmlns:p14="http://schemas.microsoft.com/office/powerpoint/2010/main" val="106959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21E3-655C-3349-B1E5-53BB2687325F}"/>
              </a:ext>
            </a:extLst>
          </p:cNvPr>
          <p:cNvSpPr>
            <a:spLocks noGrp="1"/>
          </p:cNvSpPr>
          <p:nvPr>
            <p:ph type="title"/>
          </p:nvPr>
        </p:nvSpPr>
        <p:spPr>
          <a:xfrm>
            <a:off x="839788" y="5029200"/>
            <a:ext cx="4341812" cy="1600200"/>
          </a:xfrm>
        </p:spPr>
        <p:txBody>
          <a:bodyPr>
            <a:normAutofit fontScale="90000"/>
          </a:bodyPr>
          <a:lstStyle/>
          <a:p>
            <a:r>
              <a:rPr lang="en-US" sz="2800" dirty="0"/>
              <a:t>ed.ac.uk/research-office</a:t>
            </a:r>
            <a:br>
              <a:rPr lang="en-US" sz="2800" dirty="0"/>
            </a:br>
            <a:br>
              <a:rPr lang="en-US" sz="2800" dirty="0"/>
            </a:br>
            <a:r>
              <a:rPr lang="en-US" sz="2800" dirty="0"/>
              <a:t>blogs.ed.ac.uk/research-office</a:t>
            </a:r>
            <a:br>
              <a:rPr lang="en-US" sz="2800" dirty="0"/>
            </a:br>
            <a:br>
              <a:rPr lang="en-US" sz="2800" dirty="0"/>
            </a:br>
            <a:r>
              <a:rPr lang="en-US" sz="2800" dirty="0"/>
              <a:t>@growingyouridea</a:t>
            </a:r>
            <a:br>
              <a:rPr lang="en-US" dirty="0"/>
            </a:br>
            <a:endParaRPr lang="en-US" dirty="0"/>
          </a:p>
        </p:txBody>
      </p:sp>
    </p:spTree>
    <p:extLst>
      <p:ext uri="{BB962C8B-B14F-4D97-AF65-F5344CB8AC3E}">
        <p14:creationId xmlns:p14="http://schemas.microsoft.com/office/powerpoint/2010/main" val="426083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r>
              <a:rPr lang="en-GB" sz="6000" dirty="0"/>
              <a:t>Our role is to enable world class research</a:t>
            </a:r>
            <a:endParaRPr lang="en-GB" dirty="0"/>
          </a:p>
        </p:txBody>
      </p:sp>
    </p:spTree>
    <p:extLst>
      <p:ext uri="{BB962C8B-B14F-4D97-AF65-F5344CB8AC3E}">
        <p14:creationId xmlns:p14="http://schemas.microsoft.com/office/powerpoint/2010/main" val="309967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CFEC3B-48E2-0642-8ECD-836BA680F84E}"/>
              </a:ext>
            </a:extLst>
          </p:cNvPr>
          <p:cNvSpPr txBox="1">
            <a:spLocks/>
          </p:cNvSpPr>
          <p:nvPr/>
        </p:nvSpPr>
        <p:spPr>
          <a:xfrm>
            <a:off x="3227756" y="183923"/>
            <a:ext cx="3223047" cy="1090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£359m</a:t>
            </a:r>
          </a:p>
        </p:txBody>
      </p:sp>
      <p:sp>
        <p:nvSpPr>
          <p:cNvPr id="5" name="Content Placeholder 2">
            <a:extLst>
              <a:ext uri="{FF2B5EF4-FFF2-40B4-BE49-F238E27FC236}">
                <a16:creationId xmlns:a16="http://schemas.microsoft.com/office/drawing/2014/main" id="{45A77A9E-4F3C-CA4F-892B-6078049F5205}"/>
              </a:ext>
            </a:extLst>
          </p:cNvPr>
          <p:cNvSpPr txBox="1">
            <a:spLocks/>
          </p:cNvSpPr>
          <p:nvPr/>
        </p:nvSpPr>
        <p:spPr>
          <a:xfrm>
            <a:off x="2575511" y="1301244"/>
            <a:ext cx="5065726" cy="5701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2A615"/>
                </a:solidFill>
                <a:effectLst/>
                <a:uLnTx/>
                <a:uFillTx/>
                <a:latin typeface="Calibri" panose="020F0502020204030204"/>
                <a:ea typeface="+mn-ea"/>
                <a:cs typeface="Arial" panose="020B0604020202020204" pitchFamily="34" charset="0"/>
              </a:rPr>
              <a:t>Research funding won in 2020/2021</a:t>
            </a:r>
          </a:p>
        </p:txBody>
      </p:sp>
      <p:sp>
        <p:nvSpPr>
          <p:cNvPr id="6" name="Title 1">
            <a:extLst>
              <a:ext uri="{FF2B5EF4-FFF2-40B4-BE49-F238E27FC236}">
                <a16:creationId xmlns:a16="http://schemas.microsoft.com/office/drawing/2014/main" id="{5ECFEC3B-48E2-0642-8ECD-836BA680F84E}"/>
              </a:ext>
            </a:extLst>
          </p:cNvPr>
          <p:cNvSpPr txBox="1">
            <a:spLocks/>
          </p:cNvSpPr>
          <p:nvPr/>
        </p:nvSpPr>
        <p:spPr>
          <a:xfrm>
            <a:off x="1237428" y="1614062"/>
            <a:ext cx="3223047" cy="1090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£1.24bn</a:t>
            </a:r>
          </a:p>
        </p:txBody>
      </p:sp>
      <p:sp>
        <p:nvSpPr>
          <p:cNvPr id="7" name="Title 1">
            <a:extLst>
              <a:ext uri="{FF2B5EF4-FFF2-40B4-BE49-F238E27FC236}">
                <a16:creationId xmlns:a16="http://schemas.microsoft.com/office/drawing/2014/main" id="{5ECFEC3B-48E2-0642-8ECD-836BA680F84E}"/>
              </a:ext>
            </a:extLst>
          </p:cNvPr>
          <p:cNvSpPr txBox="1">
            <a:spLocks/>
          </p:cNvSpPr>
          <p:nvPr/>
        </p:nvSpPr>
        <p:spPr>
          <a:xfrm>
            <a:off x="8096447" y="1938746"/>
            <a:ext cx="3223047" cy="1090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rgbClr val="FF0000"/>
              </a:solidFill>
              <a:effectLst/>
              <a:uLnTx/>
              <a:uFillTx/>
              <a:latin typeface="Calibri" panose="020F0502020204030204"/>
              <a:ea typeface="+mj-ea"/>
              <a:cs typeface="Arial" panose="020B0604020202020204" pitchFamily="34" charset="0"/>
            </a:endParaRPr>
          </a:p>
        </p:txBody>
      </p:sp>
      <p:sp>
        <p:nvSpPr>
          <p:cNvPr id="8" name="Title 1">
            <a:extLst>
              <a:ext uri="{FF2B5EF4-FFF2-40B4-BE49-F238E27FC236}">
                <a16:creationId xmlns:a16="http://schemas.microsoft.com/office/drawing/2014/main" id="{5ECFEC3B-48E2-0642-8ECD-836BA680F84E}"/>
              </a:ext>
            </a:extLst>
          </p:cNvPr>
          <p:cNvSpPr txBox="1">
            <a:spLocks/>
          </p:cNvSpPr>
          <p:nvPr/>
        </p:nvSpPr>
        <p:spPr>
          <a:xfrm>
            <a:off x="370257" y="4094159"/>
            <a:ext cx="3223047" cy="1090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2834</a:t>
            </a:r>
          </a:p>
        </p:txBody>
      </p:sp>
      <p:sp>
        <p:nvSpPr>
          <p:cNvPr id="9" name="Content Placeholder 2">
            <a:extLst>
              <a:ext uri="{FF2B5EF4-FFF2-40B4-BE49-F238E27FC236}">
                <a16:creationId xmlns:a16="http://schemas.microsoft.com/office/drawing/2014/main" id="{45A77A9E-4F3C-CA4F-892B-6078049F5205}"/>
              </a:ext>
            </a:extLst>
          </p:cNvPr>
          <p:cNvSpPr txBox="1">
            <a:spLocks/>
          </p:cNvSpPr>
          <p:nvPr/>
        </p:nvSpPr>
        <p:spPr>
          <a:xfrm>
            <a:off x="134347" y="2657567"/>
            <a:ext cx="4882330" cy="9058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2A615"/>
                </a:solidFill>
                <a:effectLst/>
                <a:uLnTx/>
                <a:uFillTx/>
                <a:latin typeface="Calibri" panose="020F0502020204030204"/>
                <a:ea typeface="+mn-ea"/>
                <a:cs typeface="Arial" panose="020B0604020202020204" pitchFamily="34" charset="0"/>
              </a:rPr>
              <a:t>Value of research funding applications submitted in 2020/21</a:t>
            </a:r>
          </a:p>
        </p:txBody>
      </p:sp>
      <p:sp>
        <p:nvSpPr>
          <p:cNvPr id="10" name="Content Placeholder 2">
            <a:extLst>
              <a:ext uri="{FF2B5EF4-FFF2-40B4-BE49-F238E27FC236}">
                <a16:creationId xmlns:a16="http://schemas.microsoft.com/office/drawing/2014/main" id="{45A77A9E-4F3C-CA4F-892B-6078049F5205}"/>
              </a:ext>
            </a:extLst>
          </p:cNvPr>
          <p:cNvSpPr txBox="1">
            <a:spLocks/>
          </p:cNvSpPr>
          <p:nvPr/>
        </p:nvSpPr>
        <p:spPr>
          <a:xfrm>
            <a:off x="2265783" y="4210908"/>
            <a:ext cx="4448808" cy="1022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2A615"/>
                </a:solidFill>
                <a:effectLst/>
                <a:uLnTx/>
                <a:uFillTx/>
                <a:latin typeface="Calibri" panose="020F0502020204030204"/>
                <a:ea typeface="+mn-ea"/>
                <a:cs typeface="Arial" panose="020B0604020202020204" pitchFamily="34" charset="0"/>
              </a:rPr>
              <a:t>Number of research funding applications submitted in 2020/21</a:t>
            </a:r>
          </a:p>
        </p:txBody>
      </p:sp>
      <p:sp>
        <p:nvSpPr>
          <p:cNvPr id="11" name="Content Placeholder 2">
            <a:extLst>
              <a:ext uri="{FF2B5EF4-FFF2-40B4-BE49-F238E27FC236}">
                <a16:creationId xmlns:a16="http://schemas.microsoft.com/office/drawing/2014/main" id="{45A77A9E-4F3C-CA4F-892B-6078049F5205}"/>
              </a:ext>
            </a:extLst>
          </p:cNvPr>
          <p:cNvSpPr txBox="1">
            <a:spLocks/>
          </p:cNvSpPr>
          <p:nvPr/>
        </p:nvSpPr>
        <p:spPr>
          <a:xfrm>
            <a:off x="5868361" y="2897293"/>
            <a:ext cx="4189688" cy="891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E2A615"/>
              </a:solidFill>
              <a:effectLst/>
              <a:uLnTx/>
              <a:uFillTx/>
              <a:latin typeface="Calibri" panose="020F0502020204030204"/>
              <a:ea typeface="+mn-ea"/>
              <a:cs typeface="Arial" panose="020B0604020202020204" pitchFamily="34" charset="0"/>
            </a:endParaRPr>
          </a:p>
        </p:txBody>
      </p:sp>
      <p:sp>
        <p:nvSpPr>
          <p:cNvPr id="12" name="Title 1">
            <a:extLst>
              <a:ext uri="{FF2B5EF4-FFF2-40B4-BE49-F238E27FC236}">
                <a16:creationId xmlns:a16="http://schemas.microsoft.com/office/drawing/2014/main" id="{5ECFEC3B-48E2-0642-8ECD-836BA680F84E}"/>
              </a:ext>
            </a:extLst>
          </p:cNvPr>
          <p:cNvSpPr txBox="1">
            <a:spLocks/>
          </p:cNvSpPr>
          <p:nvPr/>
        </p:nvSpPr>
        <p:spPr>
          <a:xfrm>
            <a:off x="6351681" y="1813166"/>
            <a:ext cx="3223047" cy="1090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~2400</a:t>
            </a:r>
          </a:p>
        </p:txBody>
      </p:sp>
      <p:sp>
        <p:nvSpPr>
          <p:cNvPr id="13" name="Content Placeholder 2">
            <a:extLst>
              <a:ext uri="{FF2B5EF4-FFF2-40B4-BE49-F238E27FC236}">
                <a16:creationId xmlns:a16="http://schemas.microsoft.com/office/drawing/2014/main" id="{45A77A9E-4F3C-CA4F-892B-6078049F5205}"/>
              </a:ext>
            </a:extLst>
          </p:cNvPr>
          <p:cNvSpPr txBox="1">
            <a:spLocks/>
          </p:cNvSpPr>
          <p:nvPr/>
        </p:nvSpPr>
        <p:spPr>
          <a:xfrm>
            <a:off x="6499084" y="2953866"/>
            <a:ext cx="4189688" cy="891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2A615"/>
                </a:solidFill>
                <a:effectLst/>
                <a:uLnTx/>
                <a:uFillTx/>
                <a:latin typeface="Calibri" panose="020F0502020204030204"/>
                <a:ea typeface="+mn-ea"/>
                <a:cs typeface="Arial" panose="020B0604020202020204" pitchFamily="34" charset="0"/>
              </a:rPr>
              <a:t>Active grants we support</a:t>
            </a:r>
          </a:p>
        </p:txBody>
      </p:sp>
      <p:sp>
        <p:nvSpPr>
          <p:cNvPr id="14" name="Title 1">
            <a:extLst>
              <a:ext uri="{FF2B5EF4-FFF2-40B4-BE49-F238E27FC236}">
                <a16:creationId xmlns:a16="http://schemas.microsoft.com/office/drawing/2014/main" id="{5ECFEC3B-48E2-0642-8ECD-836BA680F84E}"/>
              </a:ext>
            </a:extLst>
          </p:cNvPr>
          <p:cNvSpPr txBox="1">
            <a:spLocks/>
          </p:cNvSpPr>
          <p:nvPr/>
        </p:nvSpPr>
        <p:spPr>
          <a:xfrm>
            <a:off x="5928570" y="258499"/>
            <a:ext cx="3223047" cy="1090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rgbClr val="FF0000"/>
              </a:solidFill>
              <a:effectLst/>
              <a:uLnTx/>
              <a:uFillTx/>
              <a:latin typeface="Calibri" panose="020F0502020204030204"/>
              <a:ea typeface="+mj-ea"/>
              <a:cs typeface="Arial" panose="020B0604020202020204" pitchFamily="34" charset="0"/>
            </a:endParaRPr>
          </a:p>
        </p:txBody>
      </p:sp>
      <p:sp>
        <p:nvSpPr>
          <p:cNvPr id="15" name="Content Placeholder 2">
            <a:extLst>
              <a:ext uri="{FF2B5EF4-FFF2-40B4-BE49-F238E27FC236}">
                <a16:creationId xmlns:a16="http://schemas.microsoft.com/office/drawing/2014/main" id="{45A77A9E-4F3C-CA4F-892B-6078049F5205}"/>
              </a:ext>
            </a:extLst>
          </p:cNvPr>
          <p:cNvSpPr txBox="1">
            <a:spLocks/>
          </p:cNvSpPr>
          <p:nvPr/>
        </p:nvSpPr>
        <p:spPr>
          <a:xfrm>
            <a:off x="5563556" y="1349374"/>
            <a:ext cx="4799299" cy="891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E2A615"/>
              </a:solidFill>
              <a:effectLst/>
              <a:uLnTx/>
              <a:uFillTx/>
              <a:latin typeface="Calibri" panose="020F0502020204030204"/>
              <a:ea typeface="+mn-ea"/>
              <a:cs typeface="Arial" panose="020B0604020202020204" pitchFamily="34" charset="0"/>
            </a:endParaRPr>
          </a:p>
        </p:txBody>
      </p:sp>
      <p:sp>
        <p:nvSpPr>
          <p:cNvPr id="16" name="Title 1">
            <a:extLst>
              <a:ext uri="{FF2B5EF4-FFF2-40B4-BE49-F238E27FC236}">
                <a16:creationId xmlns:a16="http://schemas.microsoft.com/office/drawing/2014/main" id="{5ECFEC3B-48E2-0642-8ECD-836BA680F84E}"/>
              </a:ext>
            </a:extLst>
          </p:cNvPr>
          <p:cNvSpPr txBox="1">
            <a:spLocks/>
          </p:cNvSpPr>
          <p:nvPr/>
        </p:nvSpPr>
        <p:spPr>
          <a:xfrm>
            <a:off x="7308322" y="4055294"/>
            <a:ext cx="3223047" cy="1090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panose="020F0502020204030204"/>
                <a:ea typeface="+mj-ea"/>
                <a:cs typeface="Arial" panose="020B0604020202020204" pitchFamily="34" charset="0"/>
              </a:rPr>
              <a:t>~350</a:t>
            </a:r>
          </a:p>
        </p:txBody>
      </p:sp>
      <p:sp>
        <p:nvSpPr>
          <p:cNvPr id="17" name="Content Placeholder 2">
            <a:extLst>
              <a:ext uri="{FF2B5EF4-FFF2-40B4-BE49-F238E27FC236}">
                <a16:creationId xmlns:a16="http://schemas.microsoft.com/office/drawing/2014/main" id="{45A77A9E-4F3C-CA4F-892B-6078049F5205}"/>
              </a:ext>
            </a:extLst>
          </p:cNvPr>
          <p:cNvSpPr txBox="1">
            <a:spLocks/>
          </p:cNvSpPr>
          <p:nvPr/>
        </p:nvSpPr>
        <p:spPr>
          <a:xfrm>
            <a:off x="7271884" y="5248373"/>
            <a:ext cx="4799299" cy="891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E2A615"/>
                </a:solidFill>
                <a:effectLst/>
                <a:uLnTx/>
                <a:uFillTx/>
                <a:latin typeface="Calibri" panose="020F0502020204030204"/>
                <a:ea typeface="+mn-ea"/>
                <a:cs typeface="Arial" panose="020B0604020202020204" pitchFamily="34" charset="0"/>
              </a:rPr>
              <a:t>Organisations funding our research</a:t>
            </a:r>
          </a:p>
        </p:txBody>
      </p:sp>
      <p:sp>
        <p:nvSpPr>
          <p:cNvPr id="18" name="Title 1">
            <a:extLst>
              <a:ext uri="{FF2B5EF4-FFF2-40B4-BE49-F238E27FC236}">
                <a16:creationId xmlns:a16="http://schemas.microsoft.com/office/drawing/2014/main" id="{5ECFEC3B-48E2-0642-8ECD-836BA680F84E}"/>
              </a:ext>
            </a:extLst>
          </p:cNvPr>
          <p:cNvSpPr txBox="1">
            <a:spLocks/>
          </p:cNvSpPr>
          <p:nvPr/>
        </p:nvSpPr>
        <p:spPr>
          <a:xfrm>
            <a:off x="963988" y="5024878"/>
            <a:ext cx="3223047" cy="10908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6000" b="1" i="0" u="none" strike="noStrike" kern="1200" cap="none" spc="0" normalizeH="0" baseline="0" noProof="0" dirty="0">
              <a:ln>
                <a:noFill/>
              </a:ln>
              <a:solidFill>
                <a:srgbClr val="FF0000"/>
              </a:solidFill>
              <a:effectLst/>
              <a:uLnTx/>
              <a:uFillTx/>
              <a:latin typeface="Calibri" panose="020F0502020204030204"/>
              <a:ea typeface="+mj-ea"/>
              <a:cs typeface="Arial" panose="020B0604020202020204" pitchFamily="34" charset="0"/>
            </a:endParaRPr>
          </a:p>
        </p:txBody>
      </p:sp>
      <p:sp>
        <p:nvSpPr>
          <p:cNvPr id="19" name="Content Placeholder 2">
            <a:extLst>
              <a:ext uri="{FF2B5EF4-FFF2-40B4-BE49-F238E27FC236}">
                <a16:creationId xmlns:a16="http://schemas.microsoft.com/office/drawing/2014/main" id="{45A77A9E-4F3C-CA4F-892B-6078049F5205}"/>
              </a:ext>
            </a:extLst>
          </p:cNvPr>
          <p:cNvSpPr txBox="1">
            <a:spLocks/>
          </p:cNvSpPr>
          <p:nvPr/>
        </p:nvSpPr>
        <p:spPr>
          <a:xfrm>
            <a:off x="2823076" y="5248373"/>
            <a:ext cx="4189688" cy="8914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E2A615"/>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4808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C241-F957-55E1-64FC-F407DF98431D}"/>
              </a:ext>
            </a:extLst>
          </p:cNvPr>
          <p:cNvSpPr>
            <a:spLocks noGrp="1"/>
          </p:cNvSpPr>
          <p:nvPr>
            <p:ph type="title"/>
          </p:nvPr>
        </p:nvSpPr>
        <p:spPr>
          <a:xfrm>
            <a:off x="838200" y="365125"/>
            <a:ext cx="10515600" cy="1325563"/>
          </a:xfrm>
        </p:spPr>
        <p:txBody>
          <a:bodyPr anchor="ctr">
            <a:normAutofit/>
          </a:bodyPr>
          <a:lstStyle/>
          <a:p>
            <a:r>
              <a:rPr lang="en-GB"/>
              <a:t>How your Research Funding Specialist can support your application:</a:t>
            </a:r>
          </a:p>
        </p:txBody>
      </p:sp>
      <p:pic>
        <p:nvPicPr>
          <p:cNvPr id="5" name="Picture 5" descr="Icon&#10;&#10;Description automatically generated">
            <a:extLst>
              <a:ext uri="{FF2B5EF4-FFF2-40B4-BE49-F238E27FC236}">
                <a16:creationId xmlns:a16="http://schemas.microsoft.com/office/drawing/2014/main" id="{97D15B38-0A25-C5B1-C583-1A7276B08420}"/>
              </a:ext>
            </a:extLst>
          </p:cNvPr>
          <p:cNvPicPr>
            <a:picLocks noChangeAspect="1"/>
          </p:cNvPicPr>
          <p:nvPr/>
        </p:nvPicPr>
        <p:blipFill>
          <a:blip r:embed="rId3"/>
          <a:stretch>
            <a:fillRect/>
          </a:stretch>
        </p:blipFill>
        <p:spPr>
          <a:xfrm>
            <a:off x="1344395" y="2476500"/>
            <a:ext cx="2224523" cy="2476984"/>
          </a:xfrm>
          <a:prstGeom prst="rect">
            <a:avLst/>
          </a:prstGeom>
          <a:noFill/>
        </p:spPr>
      </p:pic>
      <p:sp>
        <p:nvSpPr>
          <p:cNvPr id="3" name="Content Placeholder 2">
            <a:extLst>
              <a:ext uri="{FF2B5EF4-FFF2-40B4-BE49-F238E27FC236}">
                <a16:creationId xmlns:a16="http://schemas.microsoft.com/office/drawing/2014/main" id="{A925D5F1-089C-741F-2296-F9FE5F789E33}"/>
              </a:ext>
            </a:extLst>
          </p:cNvPr>
          <p:cNvSpPr>
            <a:spLocks noGrp="1"/>
          </p:cNvSpPr>
          <p:nvPr>
            <p:ph sz="half" idx="2"/>
          </p:nvPr>
        </p:nvSpPr>
        <p:spPr>
          <a:xfrm>
            <a:off x="4578292" y="2063313"/>
            <a:ext cx="6775508" cy="4032734"/>
          </a:xfrm>
        </p:spPr>
        <p:txBody>
          <a:bodyPr vert="horz" lIns="91440" tIns="45720" rIns="91440" bIns="45720" rtlCol="0" anchor="t">
            <a:normAutofit/>
          </a:bodyPr>
          <a:lstStyle/>
          <a:p>
            <a:pPr marL="342900" indent="-342900">
              <a:buChar char="•"/>
            </a:pPr>
            <a:r>
              <a:rPr lang="en-GB" sz="2800" dirty="0">
                <a:latin typeface="Calibri"/>
                <a:cs typeface="Calibri"/>
              </a:rPr>
              <a:t>First</a:t>
            </a:r>
            <a:r>
              <a:rPr lang="en-GB" sz="2800" b="0" i="0" dirty="0">
                <a:effectLst/>
                <a:latin typeface="Calibri"/>
                <a:cs typeface="Calibri"/>
              </a:rPr>
              <a:t> point of contact</a:t>
            </a:r>
            <a:r>
              <a:rPr lang="en-GB" sz="2800" dirty="0">
                <a:latin typeface="Calibri"/>
                <a:cs typeface="Calibri"/>
              </a:rPr>
              <a:t> </a:t>
            </a:r>
            <a:endParaRPr lang="en-US" sz="2800">
              <a:latin typeface="Calibri"/>
              <a:cs typeface="Calibri"/>
            </a:endParaRPr>
          </a:p>
          <a:p>
            <a:pPr marL="342900" indent="-342900">
              <a:buChar char="•"/>
            </a:pPr>
            <a:r>
              <a:rPr lang="en-GB" sz="2800" dirty="0">
                <a:latin typeface="Calibri"/>
                <a:cs typeface="Calibri"/>
              </a:rPr>
              <a:t>Costings</a:t>
            </a:r>
            <a:endParaRPr lang="en-US" sz="2800">
              <a:latin typeface="Calibri"/>
              <a:cs typeface="Calibri"/>
            </a:endParaRPr>
          </a:p>
          <a:p>
            <a:pPr marL="342900" indent="-342900">
              <a:buChar char="•"/>
            </a:pPr>
            <a:r>
              <a:rPr lang="en-GB" sz="2800" dirty="0">
                <a:latin typeface="Calibri"/>
                <a:cs typeface="Calibri"/>
              </a:rPr>
              <a:t>Liaison</a:t>
            </a:r>
            <a:r>
              <a:rPr lang="en-GB" sz="2800" b="0" i="0" dirty="0">
                <a:effectLst/>
                <a:latin typeface="Calibri"/>
                <a:cs typeface="Calibri"/>
              </a:rPr>
              <a:t> with other institutions</a:t>
            </a:r>
            <a:r>
              <a:rPr lang="en-GB" sz="2800" dirty="0">
                <a:latin typeface="Calibri"/>
                <a:cs typeface="Calibri"/>
              </a:rPr>
              <a:t> </a:t>
            </a:r>
            <a:endParaRPr lang="en-US" sz="2800">
              <a:latin typeface="Calibri"/>
              <a:cs typeface="Calibri"/>
            </a:endParaRPr>
          </a:p>
          <a:p>
            <a:pPr marL="342900" indent="-342900">
              <a:buChar char="•"/>
            </a:pPr>
            <a:r>
              <a:rPr lang="en-GB" sz="2800" dirty="0">
                <a:latin typeface="Calibri"/>
                <a:cs typeface="Calibri"/>
              </a:rPr>
              <a:t>Non-technical</a:t>
            </a:r>
            <a:r>
              <a:rPr lang="en-GB" sz="2800" b="0" i="0" dirty="0">
                <a:effectLst/>
                <a:latin typeface="Calibri"/>
                <a:cs typeface="Calibri"/>
              </a:rPr>
              <a:t> aspects</a:t>
            </a:r>
            <a:r>
              <a:rPr lang="en-GB" sz="2800" dirty="0">
                <a:latin typeface="Calibri"/>
                <a:cs typeface="Calibri"/>
              </a:rPr>
              <a:t> </a:t>
            </a:r>
            <a:endParaRPr lang="en-US" sz="2800" b="0" i="0">
              <a:effectLst/>
              <a:latin typeface="Calibri"/>
              <a:cs typeface="Calibri"/>
            </a:endParaRPr>
          </a:p>
          <a:p>
            <a:pPr marL="342900" indent="-342900">
              <a:buChar char="•"/>
            </a:pPr>
            <a:r>
              <a:rPr lang="en-GB" sz="2800" dirty="0">
                <a:latin typeface="Calibri"/>
                <a:cs typeface="Calibri"/>
              </a:rPr>
              <a:t>Layman’s</a:t>
            </a:r>
            <a:r>
              <a:rPr lang="en-GB" sz="2800" b="0" i="0" dirty="0">
                <a:effectLst/>
                <a:latin typeface="Calibri"/>
                <a:cs typeface="Calibri"/>
              </a:rPr>
              <a:t> critique for technical aspects</a:t>
            </a:r>
            <a:r>
              <a:rPr lang="en-GB" sz="2800" dirty="0">
                <a:latin typeface="Calibri"/>
                <a:cs typeface="Calibri"/>
              </a:rPr>
              <a:t> </a:t>
            </a:r>
            <a:endParaRPr lang="en-GB" sz="2800">
              <a:cs typeface="Calibri" panose="020F0502020204030204" pitchFamily="34" charset="0"/>
            </a:endParaRPr>
          </a:p>
          <a:p>
            <a:pPr marL="342900" indent="-342900">
              <a:buFont typeface="Arial" panose="020B0604020202020204" pitchFamily="34" charset="0"/>
              <a:buChar char="•"/>
            </a:pPr>
            <a:r>
              <a:rPr lang="en-GB" sz="2800" dirty="0">
                <a:latin typeface="Calibri"/>
                <a:cs typeface="Calibri"/>
              </a:rPr>
              <a:t>Scheme</a:t>
            </a:r>
            <a:r>
              <a:rPr lang="en-GB" sz="2800" b="0" i="0" dirty="0">
                <a:effectLst/>
                <a:latin typeface="Calibri"/>
                <a:cs typeface="Calibri"/>
              </a:rPr>
              <a:t> compliance and eligibility criteria</a:t>
            </a:r>
            <a:endParaRPr lang="en-GB" sz="2800" dirty="0">
              <a:latin typeface="Calibri"/>
              <a:cs typeface="Calibri"/>
            </a:endParaRPr>
          </a:p>
          <a:p>
            <a:pPr marL="342900" indent="-342900">
              <a:buFont typeface="Arial" panose="020B0604020202020204" pitchFamily="34" charset="0"/>
              <a:buChar char="•"/>
            </a:pPr>
            <a:r>
              <a:rPr lang="en-GB" sz="2800" dirty="0">
                <a:latin typeface="Calibri"/>
                <a:cs typeface="Calibri"/>
              </a:rPr>
              <a:t>Letters</a:t>
            </a:r>
            <a:r>
              <a:rPr lang="en-GB" sz="2800" b="0" i="0" dirty="0">
                <a:effectLst/>
                <a:latin typeface="Calibri"/>
                <a:cs typeface="Calibri"/>
              </a:rPr>
              <a:t> of support.</a:t>
            </a:r>
          </a:p>
          <a:p>
            <a:endParaRPr lang="en-GB" sz="2300"/>
          </a:p>
        </p:txBody>
      </p:sp>
    </p:spTree>
    <p:extLst>
      <p:ext uri="{BB962C8B-B14F-4D97-AF65-F5344CB8AC3E}">
        <p14:creationId xmlns:p14="http://schemas.microsoft.com/office/powerpoint/2010/main" val="48313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rectangle&#10;&#10;Description automatically generated">
            <a:extLst>
              <a:ext uri="{FF2B5EF4-FFF2-40B4-BE49-F238E27FC236}">
                <a16:creationId xmlns:a16="http://schemas.microsoft.com/office/drawing/2014/main" id="{89FD5EC7-C413-179D-7115-34226C4F3B2C}"/>
              </a:ext>
            </a:extLst>
          </p:cNvPr>
          <p:cNvPicPr>
            <a:picLocks noChangeAspect="1"/>
          </p:cNvPicPr>
          <p:nvPr/>
        </p:nvPicPr>
        <p:blipFill>
          <a:blip r:embed="rId2"/>
          <a:stretch>
            <a:fillRect/>
          </a:stretch>
        </p:blipFill>
        <p:spPr>
          <a:xfrm>
            <a:off x="9807427" y="2723810"/>
            <a:ext cx="2091657" cy="1551265"/>
          </a:xfrm>
          <a:prstGeom prst="rect">
            <a:avLst/>
          </a:prstGeom>
          <a:noFill/>
        </p:spPr>
      </p:pic>
      <p:sp>
        <p:nvSpPr>
          <p:cNvPr id="2" name="Title 1">
            <a:extLst>
              <a:ext uri="{FF2B5EF4-FFF2-40B4-BE49-F238E27FC236}">
                <a16:creationId xmlns:a16="http://schemas.microsoft.com/office/drawing/2014/main" id="{B5A67A30-AA98-9056-4B30-FA034D2544D4}"/>
              </a:ext>
            </a:extLst>
          </p:cNvPr>
          <p:cNvSpPr>
            <a:spLocks noGrp="1"/>
          </p:cNvSpPr>
          <p:nvPr>
            <p:ph type="title"/>
          </p:nvPr>
        </p:nvSpPr>
        <p:spPr>
          <a:xfrm>
            <a:off x="838200" y="365125"/>
            <a:ext cx="10515600" cy="1325563"/>
          </a:xfrm>
        </p:spPr>
        <p:txBody>
          <a:bodyPr anchor="ctr">
            <a:normAutofit/>
          </a:bodyPr>
          <a:lstStyle/>
          <a:p>
            <a:r>
              <a:rPr lang="en-GB"/>
              <a:t>Benefits of careful budgeting</a:t>
            </a:r>
          </a:p>
        </p:txBody>
      </p:sp>
      <p:sp>
        <p:nvSpPr>
          <p:cNvPr id="3" name="Content Placeholder 2">
            <a:extLst>
              <a:ext uri="{FF2B5EF4-FFF2-40B4-BE49-F238E27FC236}">
                <a16:creationId xmlns:a16="http://schemas.microsoft.com/office/drawing/2014/main" id="{D49DCA7C-EC9D-5D56-6C2C-4A340BFE8561}"/>
              </a:ext>
            </a:extLst>
          </p:cNvPr>
          <p:cNvSpPr>
            <a:spLocks noGrp="1"/>
          </p:cNvSpPr>
          <p:nvPr>
            <p:ph sz="half" idx="1"/>
          </p:nvPr>
        </p:nvSpPr>
        <p:spPr>
          <a:xfrm>
            <a:off x="838200" y="1825625"/>
            <a:ext cx="9864870" cy="4350234"/>
          </a:xfrm>
        </p:spPr>
        <p:txBody>
          <a:bodyPr vert="horz" lIns="91440" tIns="45720" rIns="91440" bIns="45720" rtlCol="0" anchor="t">
            <a:noAutofit/>
          </a:bodyPr>
          <a:lstStyle/>
          <a:p>
            <a:pPr marL="0" indent="0">
              <a:spcAft>
                <a:spcPts val="1400"/>
              </a:spcAft>
              <a:buNone/>
            </a:pPr>
            <a:r>
              <a:rPr lang="en-GB" sz="2800" b="0" i="0" dirty="0">
                <a:effectLst/>
                <a:latin typeface="Calibri"/>
                <a:cs typeface="Calibri"/>
              </a:rPr>
              <a:t>Getting your budget as complete and realistic as possible will help your project go smoothly. Discuss it with us in good time to give you the best chance of having your project funded.</a:t>
            </a:r>
            <a:endParaRPr lang="en-US" sz="2800">
              <a:latin typeface="Calibri"/>
              <a:cs typeface="Calibri"/>
            </a:endParaRPr>
          </a:p>
          <a:p>
            <a:pPr marL="0" indent="0">
              <a:buNone/>
            </a:pPr>
            <a:r>
              <a:rPr lang="en-GB" sz="2800" b="0" i="0" dirty="0">
                <a:effectLst/>
                <a:latin typeface="Calibri"/>
                <a:cs typeface="Calibri"/>
              </a:rPr>
              <a:t>A correctly-costed project:</a:t>
            </a:r>
          </a:p>
          <a:p>
            <a:r>
              <a:rPr lang="en-GB" sz="2800" b="0" i="0" dirty="0">
                <a:effectLst/>
                <a:latin typeface="Calibri"/>
                <a:cs typeface="Calibri"/>
              </a:rPr>
              <a:t>increases your chance of success</a:t>
            </a:r>
          </a:p>
          <a:p>
            <a:pPr>
              <a:buFont typeface="Arial" panose="020B0604020202020204" pitchFamily="34" charset="0"/>
              <a:buChar char="•"/>
            </a:pPr>
            <a:r>
              <a:rPr lang="en-GB" sz="2800" b="0" i="0" dirty="0">
                <a:effectLst/>
                <a:latin typeface="Calibri"/>
                <a:cs typeface="Calibri"/>
              </a:rPr>
              <a:t>minimises the risk of research outcomes not being delivered</a:t>
            </a:r>
          </a:p>
          <a:p>
            <a:pPr>
              <a:buFont typeface="Arial" panose="020B0604020202020204" pitchFamily="34" charset="0"/>
              <a:buChar char="•"/>
            </a:pPr>
            <a:r>
              <a:rPr lang="en-GB" sz="2800" b="0" i="0" dirty="0">
                <a:effectLst/>
                <a:latin typeface="Calibri"/>
                <a:cs typeface="Calibri"/>
              </a:rPr>
              <a:t>increases support for your work from your school or department</a:t>
            </a:r>
          </a:p>
          <a:p>
            <a:r>
              <a:rPr lang="en-GB" sz="2800" dirty="0">
                <a:latin typeface="Calibri"/>
                <a:cs typeface="Calibri"/>
              </a:rPr>
              <a:t>makes award management much easier</a:t>
            </a:r>
          </a:p>
          <a:p>
            <a:endParaRPr lang="en-GB" sz="2100">
              <a:cs typeface="Calibri" panose="020F0502020204030204" pitchFamily="34" charset="0"/>
            </a:endParaRPr>
          </a:p>
        </p:txBody>
      </p:sp>
    </p:spTree>
    <p:extLst>
      <p:ext uri="{BB962C8B-B14F-4D97-AF65-F5344CB8AC3E}">
        <p14:creationId xmlns:p14="http://schemas.microsoft.com/office/powerpoint/2010/main" val="341335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8602-67A2-282F-F79F-F85EECEF130F}"/>
              </a:ext>
            </a:extLst>
          </p:cNvPr>
          <p:cNvSpPr>
            <a:spLocks noGrp="1"/>
          </p:cNvSpPr>
          <p:nvPr>
            <p:ph type="title"/>
          </p:nvPr>
        </p:nvSpPr>
        <p:spPr/>
        <p:txBody>
          <a:bodyPr/>
          <a:lstStyle/>
          <a:p>
            <a:r>
              <a:rPr lang="en-GB" dirty="0"/>
              <a:t>Importance of full economic costing (</a:t>
            </a:r>
            <a:r>
              <a:rPr lang="en-GB" dirty="0" err="1"/>
              <a:t>fEC</a:t>
            </a:r>
            <a:r>
              <a:rPr lang="en-GB" dirty="0"/>
              <a:t>)</a:t>
            </a:r>
          </a:p>
        </p:txBody>
      </p:sp>
      <p:sp>
        <p:nvSpPr>
          <p:cNvPr id="3" name="Content Placeholder 2">
            <a:extLst>
              <a:ext uri="{FF2B5EF4-FFF2-40B4-BE49-F238E27FC236}">
                <a16:creationId xmlns:a16="http://schemas.microsoft.com/office/drawing/2014/main" id="{197C845F-30F1-4D51-A32B-F27A3EF22C41}"/>
              </a:ext>
            </a:extLst>
          </p:cNvPr>
          <p:cNvSpPr>
            <a:spLocks noGrp="1"/>
          </p:cNvSpPr>
          <p:nvPr>
            <p:ph sz="half" idx="2"/>
          </p:nvPr>
        </p:nvSpPr>
        <p:spPr>
          <a:xfrm>
            <a:off x="839788" y="1760445"/>
            <a:ext cx="10837177" cy="4595187"/>
          </a:xfrm>
        </p:spPr>
        <p:txBody>
          <a:bodyPr vert="horz" lIns="91440" tIns="45720" rIns="91440" bIns="45720" rtlCol="0" anchor="t">
            <a:normAutofit/>
          </a:bodyPr>
          <a:lstStyle/>
          <a:p>
            <a:pPr>
              <a:spcAft>
                <a:spcPts val="1000"/>
              </a:spcAft>
            </a:pPr>
            <a:r>
              <a:rPr lang="en-GB" b="0" i="0" dirty="0">
                <a:solidFill>
                  <a:srgbClr val="333333"/>
                </a:solidFill>
                <a:effectLst/>
                <a:latin typeface="Source Sans Pro"/>
                <a:ea typeface="Source Sans Pro"/>
              </a:rPr>
              <a:t>For many major non-commercial funders, including UKRI, the EC, and charities, pricing is prescribed to </a:t>
            </a:r>
            <a:r>
              <a:rPr lang="en-GB" dirty="0">
                <a:solidFill>
                  <a:srgbClr val="333333"/>
                </a:solidFill>
                <a:latin typeface="Source Sans Pro"/>
                <a:ea typeface="Source Sans Pro"/>
              </a:rPr>
              <a:t>us</a:t>
            </a:r>
            <a:r>
              <a:rPr lang="en-GB" b="0" i="0" dirty="0">
                <a:solidFill>
                  <a:srgbClr val="333333"/>
                </a:solidFill>
                <a:effectLst/>
                <a:latin typeface="Source Sans Pro"/>
                <a:ea typeface="Source Sans Pro"/>
              </a:rPr>
              <a:t>.</a:t>
            </a:r>
            <a:r>
              <a:rPr lang="en-GB" dirty="0">
                <a:solidFill>
                  <a:srgbClr val="333333"/>
                </a:solidFill>
                <a:latin typeface="Source Sans Pro"/>
                <a:ea typeface="Source Sans Pro"/>
              </a:rPr>
              <a:t> </a:t>
            </a:r>
            <a:endParaRPr lang="en-US" dirty="0"/>
          </a:p>
          <a:p>
            <a:pPr>
              <a:spcAft>
                <a:spcPts val="1000"/>
              </a:spcAft>
            </a:pPr>
            <a:r>
              <a:rPr lang="en-GB" b="0" i="0" dirty="0">
                <a:solidFill>
                  <a:srgbClr val="333333"/>
                </a:solidFill>
                <a:effectLst/>
                <a:latin typeface="Source Sans Pro"/>
                <a:ea typeface="Source Sans Pro"/>
              </a:rPr>
              <a:t>The </a:t>
            </a:r>
            <a:r>
              <a:rPr lang="en-GB" dirty="0">
                <a:solidFill>
                  <a:srgbClr val="333333"/>
                </a:solidFill>
                <a:latin typeface="Source Sans Pro"/>
                <a:ea typeface="Source Sans Pro"/>
              </a:rPr>
              <a:t>Uni</a:t>
            </a:r>
            <a:r>
              <a:rPr lang="en-GB" b="0" i="0" dirty="0">
                <a:solidFill>
                  <a:srgbClr val="333333"/>
                </a:solidFill>
                <a:effectLst/>
                <a:latin typeface="Source Sans Pro"/>
                <a:ea typeface="Source Sans Pro"/>
              </a:rPr>
              <a:t> measures financial viability of research </a:t>
            </a:r>
            <a:r>
              <a:rPr lang="en-GB" dirty="0">
                <a:solidFill>
                  <a:srgbClr val="333333"/>
                </a:solidFill>
                <a:latin typeface="Source Sans Pro"/>
                <a:ea typeface="Source Sans Pro"/>
              </a:rPr>
              <a:t>projects </a:t>
            </a:r>
            <a:r>
              <a:rPr lang="en-GB" b="0" i="0" dirty="0">
                <a:solidFill>
                  <a:srgbClr val="333333"/>
                </a:solidFill>
                <a:effectLst/>
                <a:latin typeface="Source Sans Pro"/>
                <a:ea typeface="Source Sans Pro"/>
              </a:rPr>
              <a:t>by how much cost is recovered</a:t>
            </a:r>
            <a:r>
              <a:rPr lang="en-GB" dirty="0">
                <a:solidFill>
                  <a:srgbClr val="333333"/>
                </a:solidFill>
                <a:latin typeface="Source Sans Pro"/>
                <a:ea typeface="Source Sans Pro"/>
              </a:rPr>
              <a:t> </a:t>
            </a:r>
            <a:r>
              <a:rPr lang="en-GB" b="0" i="0" dirty="0">
                <a:solidFill>
                  <a:srgbClr val="333333"/>
                </a:solidFill>
                <a:effectLst/>
                <a:latin typeface="Source Sans Pro"/>
                <a:ea typeface="Source Sans Pro"/>
              </a:rPr>
              <a:t>and </a:t>
            </a:r>
            <a:r>
              <a:rPr lang="en-GB" dirty="0">
                <a:solidFill>
                  <a:srgbClr val="333333"/>
                </a:solidFill>
                <a:latin typeface="Calibri"/>
                <a:ea typeface="Source Sans Pro"/>
                <a:cs typeface="Calibri"/>
              </a:rPr>
              <a:t>funder </a:t>
            </a:r>
            <a:r>
              <a:rPr lang="en-GB" b="0" i="0" dirty="0">
                <a:solidFill>
                  <a:srgbClr val="333333"/>
                </a:solidFill>
                <a:effectLst/>
                <a:latin typeface="Source Sans Pro"/>
                <a:ea typeface="Source Sans Pro"/>
              </a:rPr>
              <a:t>contribution</a:t>
            </a:r>
            <a:r>
              <a:rPr lang="en-GB" dirty="0">
                <a:solidFill>
                  <a:srgbClr val="333333"/>
                </a:solidFill>
                <a:latin typeface="Source Sans Pro"/>
                <a:ea typeface="Source Sans Pro"/>
              </a:rPr>
              <a:t> </a:t>
            </a:r>
            <a:r>
              <a:rPr lang="en-GB" b="0" i="0" dirty="0">
                <a:solidFill>
                  <a:srgbClr val="333333"/>
                </a:solidFill>
                <a:effectLst/>
                <a:latin typeface="Source Sans Pro"/>
                <a:ea typeface="Source Sans Pro"/>
              </a:rPr>
              <a:t>to overheads. </a:t>
            </a:r>
          </a:p>
          <a:p>
            <a:pPr algn="l">
              <a:spcAft>
                <a:spcPts val="1000"/>
              </a:spcAft>
            </a:pPr>
            <a:r>
              <a:rPr lang="en-GB" b="0" i="0" dirty="0">
                <a:solidFill>
                  <a:srgbClr val="333333"/>
                </a:solidFill>
                <a:effectLst/>
                <a:latin typeface="Source Sans Pro"/>
                <a:ea typeface="Source Sans Pro"/>
              </a:rPr>
              <a:t>Projects not reaching minimum </a:t>
            </a:r>
            <a:r>
              <a:rPr lang="en-GB" b="0" i="0" dirty="0" err="1">
                <a:solidFill>
                  <a:srgbClr val="333333"/>
                </a:solidFill>
                <a:effectLst/>
                <a:latin typeface="Source Sans Pro"/>
                <a:ea typeface="Source Sans Pro"/>
              </a:rPr>
              <a:t>fEC</a:t>
            </a:r>
            <a:r>
              <a:rPr lang="en-GB" b="0" i="0" dirty="0">
                <a:solidFill>
                  <a:srgbClr val="333333"/>
                </a:solidFill>
                <a:effectLst/>
                <a:latin typeface="Source Sans Pro"/>
                <a:ea typeface="Source Sans Pro"/>
              </a:rPr>
              <a:t> recovery and contribution to overheads levels require approval. For funding from industry, commerce, and public corporations</a:t>
            </a:r>
            <a:r>
              <a:rPr lang="en-GB" dirty="0">
                <a:solidFill>
                  <a:srgbClr val="333333"/>
                </a:solidFill>
                <a:latin typeface="Source Sans Pro"/>
                <a:ea typeface="Source Sans Pro"/>
              </a:rPr>
              <a:t>;</a:t>
            </a:r>
            <a:r>
              <a:rPr lang="en-GB" b="0" i="0" dirty="0">
                <a:solidFill>
                  <a:srgbClr val="333333"/>
                </a:solidFill>
                <a:effectLst/>
                <a:latin typeface="Source Sans Pro"/>
                <a:ea typeface="Source Sans Pro"/>
              </a:rPr>
              <a:t> recovery and contribution to overheads require approval if less than 100%.</a:t>
            </a:r>
          </a:p>
          <a:p>
            <a:endParaRPr lang="en-GB" dirty="0"/>
          </a:p>
        </p:txBody>
      </p:sp>
    </p:spTree>
    <p:extLst>
      <p:ext uri="{BB962C8B-B14F-4D97-AF65-F5344CB8AC3E}">
        <p14:creationId xmlns:p14="http://schemas.microsoft.com/office/powerpoint/2010/main" val="2383949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clipart&#10;&#10;Description automatically generated">
            <a:extLst>
              <a:ext uri="{FF2B5EF4-FFF2-40B4-BE49-F238E27FC236}">
                <a16:creationId xmlns:a16="http://schemas.microsoft.com/office/drawing/2014/main" id="{9715AAF5-3292-0E96-721D-61CBA7EC86FB}"/>
              </a:ext>
            </a:extLst>
          </p:cNvPr>
          <p:cNvPicPr>
            <a:picLocks noChangeAspect="1"/>
          </p:cNvPicPr>
          <p:nvPr/>
        </p:nvPicPr>
        <p:blipFill>
          <a:blip r:embed="rId2"/>
          <a:stretch>
            <a:fillRect/>
          </a:stretch>
        </p:blipFill>
        <p:spPr>
          <a:xfrm>
            <a:off x="9854837" y="81705"/>
            <a:ext cx="1989851" cy="2129580"/>
          </a:xfrm>
          <a:prstGeom prst="rect">
            <a:avLst/>
          </a:prstGeom>
        </p:spPr>
      </p:pic>
      <p:sp>
        <p:nvSpPr>
          <p:cNvPr id="2" name="Title 1">
            <a:extLst>
              <a:ext uri="{FF2B5EF4-FFF2-40B4-BE49-F238E27FC236}">
                <a16:creationId xmlns:a16="http://schemas.microsoft.com/office/drawing/2014/main" id="{D63A681D-3E4A-6911-63A2-61756AB12F90}"/>
              </a:ext>
            </a:extLst>
          </p:cNvPr>
          <p:cNvSpPr>
            <a:spLocks noGrp="1"/>
          </p:cNvSpPr>
          <p:nvPr>
            <p:ph type="title"/>
          </p:nvPr>
        </p:nvSpPr>
        <p:spPr/>
        <p:txBody>
          <a:bodyPr/>
          <a:lstStyle/>
          <a:p>
            <a:r>
              <a:rPr lang="en-GB" dirty="0"/>
              <a:t>Clinical research</a:t>
            </a:r>
          </a:p>
        </p:txBody>
      </p:sp>
      <p:sp>
        <p:nvSpPr>
          <p:cNvPr id="3" name="Content Placeholder 2">
            <a:extLst>
              <a:ext uri="{FF2B5EF4-FFF2-40B4-BE49-F238E27FC236}">
                <a16:creationId xmlns:a16="http://schemas.microsoft.com/office/drawing/2014/main" id="{F1CF3A82-FCE1-D10B-0FC2-91657BA9D5A4}"/>
              </a:ext>
            </a:extLst>
          </p:cNvPr>
          <p:cNvSpPr>
            <a:spLocks noGrp="1"/>
          </p:cNvSpPr>
          <p:nvPr>
            <p:ph sz="half" idx="2"/>
          </p:nvPr>
        </p:nvSpPr>
        <p:spPr/>
        <p:txBody>
          <a:bodyPr vert="horz" lIns="91440" tIns="45720" rIns="91440" bIns="45720" rtlCol="0" anchor="t">
            <a:normAutofit/>
          </a:bodyPr>
          <a:lstStyle/>
          <a:p>
            <a:pPr algn="l">
              <a:buFont typeface="Arial" panose="020B0604020202020204" pitchFamily="34" charset="0"/>
              <a:buChar char="•"/>
            </a:pPr>
            <a:r>
              <a:rPr lang="en-GB" b="0" i="0" dirty="0">
                <a:solidFill>
                  <a:srgbClr val="333333"/>
                </a:solidFill>
                <a:effectLst/>
                <a:latin typeface="Source Sans Pro" panose="020B0503030403020204" pitchFamily="34" charset="0"/>
              </a:rPr>
              <a:t>NHS staff, support and treatment costs are provided by NHS R&amp;D. Contact your RFS for more information on procedures.</a:t>
            </a:r>
          </a:p>
          <a:p>
            <a:pPr algn="l">
              <a:buFont typeface="Arial" panose="020B0604020202020204" pitchFamily="34" charset="0"/>
              <a:buChar char="•"/>
            </a:pPr>
            <a:endParaRPr lang="en-GB" b="0" i="0" dirty="0">
              <a:solidFill>
                <a:srgbClr val="333333"/>
              </a:solidFill>
              <a:effectLst/>
              <a:latin typeface="Source Sans Pro" panose="020B0503030403020204" pitchFamily="34" charset="0"/>
            </a:endParaRPr>
          </a:p>
          <a:p>
            <a:pPr algn="l">
              <a:buFont typeface="Arial" panose="020B0604020202020204" pitchFamily="34" charset="0"/>
              <a:buChar char="•"/>
            </a:pPr>
            <a:r>
              <a:rPr lang="en-GB" b="0" i="0" dirty="0">
                <a:solidFill>
                  <a:srgbClr val="333333"/>
                </a:solidFill>
                <a:effectLst/>
                <a:latin typeface="Source Sans Pro" panose="020B0503030403020204" pitchFamily="34" charset="0"/>
              </a:rPr>
              <a:t>Contact your RFS early if a </a:t>
            </a:r>
            <a:r>
              <a:rPr lang="en-GB" b="0" i="0" dirty="0" err="1">
                <a:solidFill>
                  <a:srgbClr val="333333"/>
                </a:solidFill>
                <a:effectLst/>
                <a:latin typeface="Source Sans Pro" panose="020B0503030403020204" pitchFamily="34" charset="0"/>
              </a:rPr>
              <a:t>SoECAT</a:t>
            </a:r>
            <a:r>
              <a:rPr lang="en-GB" b="0" i="0" dirty="0">
                <a:solidFill>
                  <a:srgbClr val="333333"/>
                </a:solidFill>
                <a:effectLst/>
                <a:latin typeface="Source Sans Pro" panose="020B0503030403020204" pitchFamily="34" charset="0"/>
              </a:rPr>
              <a:t> form is needed.</a:t>
            </a:r>
          </a:p>
          <a:p>
            <a:endParaRPr lang="en-GB" dirty="0">
              <a:solidFill>
                <a:srgbClr val="333333"/>
              </a:solidFill>
              <a:latin typeface="Source Sans Pro"/>
              <a:ea typeface="Source Sans Pro"/>
            </a:endParaRPr>
          </a:p>
          <a:p>
            <a:r>
              <a:rPr lang="en-GB" dirty="0">
                <a:solidFill>
                  <a:srgbClr val="333333"/>
                </a:solidFill>
                <a:latin typeface="Source Sans Pro"/>
                <a:ea typeface="Source Sans Pro"/>
                <a:cs typeface="Calibri"/>
              </a:rPr>
              <a:t>Researchers in CMVM need to complete the Intent to Submit.</a:t>
            </a:r>
            <a:endParaRPr lang="en-GB" dirty="0">
              <a:solidFill>
                <a:srgbClr val="333333"/>
              </a:solidFill>
              <a:latin typeface="Source Sans Pro"/>
              <a:ea typeface="Source Sans Pro"/>
              <a:cs typeface="Calibri" panose="020F0502020204030204" pitchFamily="34" charset="0"/>
            </a:endParaRPr>
          </a:p>
          <a:p>
            <a:endParaRPr lang="en-GB" dirty="0">
              <a:cs typeface="Calibri" panose="020F0502020204030204" pitchFamily="34" charset="0"/>
            </a:endParaRPr>
          </a:p>
        </p:txBody>
      </p:sp>
    </p:spTree>
    <p:extLst>
      <p:ext uri="{BB962C8B-B14F-4D97-AF65-F5344CB8AC3E}">
        <p14:creationId xmlns:p14="http://schemas.microsoft.com/office/powerpoint/2010/main" val="294840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ED2218F0-2130-F0F2-D061-4C2EB7928EAB}"/>
              </a:ext>
            </a:extLst>
          </p:cNvPr>
          <p:cNvPicPr>
            <a:picLocks noGrp="1" noChangeAspect="1"/>
          </p:cNvPicPr>
          <p:nvPr>
            <p:ph idx="1"/>
          </p:nvPr>
        </p:nvPicPr>
        <p:blipFill>
          <a:blip r:embed="rId2"/>
          <a:stretch>
            <a:fillRect/>
          </a:stretch>
        </p:blipFill>
        <p:spPr>
          <a:xfrm>
            <a:off x="1344305" y="-802669"/>
            <a:ext cx="9789994" cy="7660669"/>
          </a:xfrm>
          <a:noFill/>
        </p:spPr>
      </p:pic>
      <p:sp>
        <p:nvSpPr>
          <p:cNvPr id="2" name="Title 1">
            <a:extLst>
              <a:ext uri="{FF2B5EF4-FFF2-40B4-BE49-F238E27FC236}">
                <a16:creationId xmlns:a16="http://schemas.microsoft.com/office/drawing/2014/main" id="{DF67EEEB-0F11-94D2-2E3D-33F4824E7F6D}"/>
              </a:ext>
            </a:extLst>
          </p:cNvPr>
          <p:cNvSpPr>
            <a:spLocks noGrp="1"/>
          </p:cNvSpPr>
          <p:nvPr>
            <p:ph type="title"/>
          </p:nvPr>
        </p:nvSpPr>
        <p:spPr>
          <a:xfrm>
            <a:off x="318448" y="122464"/>
            <a:ext cx="4327478" cy="3292887"/>
          </a:xfrm>
        </p:spPr>
        <p:txBody>
          <a:bodyPr anchor="ctr">
            <a:normAutofit/>
          </a:bodyPr>
          <a:lstStyle/>
          <a:p>
            <a:r>
              <a:rPr lang="en-GB" b="0" i="0" dirty="0">
                <a:effectLst/>
              </a:rPr>
              <a:t>CMVM Intent to Submit (ITS) </a:t>
            </a:r>
            <a:br>
              <a:rPr lang="en-GB" b="0" i="0" dirty="0">
                <a:effectLst/>
              </a:rPr>
            </a:br>
            <a:r>
              <a:rPr lang="en-GB" b="0" i="0" dirty="0">
                <a:effectLst/>
              </a:rPr>
              <a:t>a Funding Application</a:t>
            </a:r>
            <a:endParaRPr lang="en-GB" dirty="0"/>
          </a:p>
        </p:txBody>
      </p:sp>
      <p:sp>
        <p:nvSpPr>
          <p:cNvPr id="6" name="Rectangle 5">
            <a:extLst>
              <a:ext uri="{FF2B5EF4-FFF2-40B4-BE49-F238E27FC236}">
                <a16:creationId xmlns:a16="http://schemas.microsoft.com/office/drawing/2014/main" id="{5B620695-A9C6-954A-8FB5-DF21844024CE}"/>
              </a:ext>
            </a:extLst>
          </p:cNvPr>
          <p:cNvSpPr/>
          <p:nvPr/>
        </p:nvSpPr>
        <p:spPr>
          <a:xfrm>
            <a:off x="491319" y="6318913"/>
            <a:ext cx="1030406" cy="341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836D5BE-FE0E-A414-F4F7-74A163FA9DE0}"/>
              </a:ext>
            </a:extLst>
          </p:cNvPr>
          <p:cNvSpPr txBox="1"/>
          <p:nvPr/>
        </p:nvSpPr>
        <p:spPr>
          <a:xfrm>
            <a:off x="8155107" y="1090948"/>
            <a:ext cx="4005049" cy="646331"/>
          </a:xfrm>
          <a:prstGeom prst="rect">
            <a:avLst/>
          </a:prstGeom>
          <a:noFill/>
        </p:spPr>
        <p:txBody>
          <a:bodyPr wrap="square">
            <a:spAutoFit/>
          </a:bodyPr>
          <a:lstStyle/>
          <a:p>
            <a:r>
              <a:rPr lang="en-GB" dirty="0"/>
              <a:t>Full details: </a:t>
            </a:r>
            <a:r>
              <a:rPr lang="en-GB" dirty="0">
                <a:hlinkClick r:id="rId3"/>
              </a:rPr>
              <a:t>CMVM Grant Submission: Intent to Submit Form (sharepoint.com)</a:t>
            </a:r>
            <a:endParaRPr lang="en-GB" dirty="0"/>
          </a:p>
        </p:txBody>
      </p:sp>
    </p:spTree>
    <p:extLst>
      <p:ext uri="{BB962C8B-B14F-4D97-AF65-F5344CB8AC3E}">
        <p14:creationId xmlns:p14="http://schemas.microsoft.com/office/powerpoint/2010/main" val="98162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2875-3FDB-98A9-E39D-701B3CA3B2F2}"/>
              </a:ext>
            </a:extLst>
          </p:cNvPr>
          <p:cNvSpPr>
            <a:spLocks noGrp="1"/>
          </p:cNvSpPr>
          <p:nvPr>
            <p:ph type="title"/>
          </p:nvPr>
        </p:nvSpPr>
        <p:spPr/>
        <p:txBody>
          <a:bodyPr/>
          <a:lstStyle/>
          <a:p>
            <a:r>
              <a:rPr lang="en-GB" dirty="0"/>
              <a:t>Timings</a:t>
            </a:r>
          </a:p>
        </p:txBody>
      </p:sp>
      <p:sp>
        <p:nvSpPr>
          <p:cNvPr id="3" name="Content Placeholder 2">
            <a:extLst>
              <a:ext uri="{FF2B5EF4-FFF2-40B4-BE49-F238E27FC236}">
                <a16:creationId xmlns:a16="http://schemas.microsoft.com/office/drawing/2014/main" id="{E3AAC35E-B2C9-ED44-5C09-547F614EE78A}"/>
              </a:ext>
            </a:extLst>
          </p:cNvPr>
          <p:cNvSpPr>
            <a:spLocks noGrp="1"/>
          </p:cNvSpPr>
          <p:nvPr>
            <p:ph idx="1"/>
          </p:nvPr>
        </p:nvSpPr>
        <p:spPr>
          <a:xfrm>
            <a:off x="740329" y="1868940"/>
            <a:ext cx="4214476" cy="3799994"/>
          </a:xfrm>
        </p:spPr>
        <p:txBody>
          <a:bodyPr vert="horz" lIns="91440" tIns="45720" rIns="91440" bIns="45720" rtlCol="0" anchor="t">
            <a:normAutofit/>
          </a:bodyPr>
          <a:lstStyle/>
          <a:p>
            <a:r>
              <a:rPr lang="en-GB" sz="2800" dirty="0">
                <a:latin typeface="Calibri"/>
                <a:cs typeface="Calibri"/>
              </a:rPr>
              <a:t>N.B. Research Support Staff work 9-5. If deadline falls outside these times and they are submitting on your behalf, you must ensure all documentation is completed no later than 4:30pm so your proposal can be submitted on time</a:t>
            </a:r>
            <a:endParaRPr lang="en-GB" dirty="0">
              <a:cs typeface="Calibri"/>
            </a:endParaRPr>
          </a:p>
        </p:txBody>
      </p:sp>
      <p:pic>
        <p:nvPicPr>
          <p:cNvPr id="5" name="Picture 4">
            <a:extLst>
              <a:ext uri="{FF2B5EF4-FFF2-40B4-BE49-F238E27FC236}">
                <a16:creationId xmlns:a16="http://schemas.microsoft.com/office/drawing/2014/main" id="{30EE3F37-A862-4AC8-87AC-3845FA2AC4D2}"/>
              </a:ext>
            </a:extLst>
          </p:cNvPr>
          <p:cNvPicPr>
            <a:picLocks noChangeAspect="1"/>
          </p:cNvPicPr>
          <p:nvPr/>
        </p:nvPicPr>
        <p:blipFill>
          <a:blip r:embed="rId3"/>
          <a:stretch>
            <a:fillRect/>
          </a:stretch>
        </p:blipFill>
        <p:spPr>
          <a:xfrm>
            <a:off x="5233916" y="842558"/>
            <a:ext cx="6775705" cy="5606258"/>
          </a:xfrm>
          <a:prstGeom prst="rect">
            <a:avLst/>
          </a:prstGeom>
        </p:spPr>
      </p:pic>
    </p:spTree>
    <p:extLst>
      <p:ext uri="{BB962C8B-B14F-4D97-AF65-F5344CB8AC3E}">
        <p14:creationId xmlns:p14="http://schemas.microsoft.com/office/powerpoint/2010/main" val="2494189117"/>
      </p:ext>
    </p:extLst>
  </p:cSld>
  <p:clrMapOvr>
    <a:masterClrMapping/>
  </p:clrMapOvr>
</p:sld>
</file>

<file path=ppt/theme/theme1.xml><?xml version="1.0" encoding="utf-8"?>
<a:theme xmlns:a="http://schemas.openxmlformats.org/drawingml/2006/main" name="ERO Toolkit 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O_ppt_toolkit_final_Calibri_Font" id="{93706FFA-1DB2-8043-947C-9602A66F0DFF}" vid="{FA2BB183-3F8D-DF43-B207-A28225EDA03D}"/>
    </a:ext>
  </a:extLst>
</a:theme>
</file>

<file path=ppt/theme/theme2.xml><?xml version="1.0" encoding="utf-8"?>
<a:theme xmlns:a="http://schemas.openxmlformats.org/drawingml/2006/main" name="1_ERO Toolkit 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O_ppt_toolkit_final_Calibri_Font" id="{93706FFA-1DB2-8043-947C-9602A66F0DFF}" vid="{FA2BB183-3F8D-DF43-B207-A28225EDA03D}"/>
    </a:ext>
  </a:extLst>
</a:theme>
</file>

<file path=ppt/theme/theme3.xml><?xml version="1.0" encoding="utf-8"?>
<a:theme xmlns:a="http://schemas.openxmlformats.org/drawingml/2006/main" name="ERO Toolkit body slide (dar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O_ppt_toolkit_final_Calibri_Font" id="{93706FFA-1DB2-8043-947C-9602A66F0DFF}" vid="{FBCCFEA4-270D-D947-9A20-4E0DB45B4E64}"/>
    </a:ext>
  </a:extLst>
</a:theme>
</file>

<file path=ppt/theme/theme4.xml><?xml version="1.0" encoding="utf-8"?>
<a:theme xmlns:a="http://schemas.openxmlformats.org/drawingml/2006/main" name="ERO Toolkit body slide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O_ppt_toolkit_final_Calibri_Font" id="{93706FFA-1DB2-8043-947C-9602A66F0DFF}" vid="{D1683C2A-3CD6-654F-A1B7-D6482D0FE9D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6F596BBA163C42A8C508E242D58221" ma:contentTypeVersion="10" ma:contentTypeDescription="Create a new document." ma:contentTypeScope="" ma:versionID="8e5f8cc58fbf9669495ce1a8d5155320">
  <xsd:schema xmlns:xsd="http://www.w3.org/2001/XMLSchema" xmlns:xs="http://www.w3.org/2001/XMLSchema" xmlns:p="http://schemas.microsoft.com/office/2006/metadata/properties" xmlns:ns3="4915ade9-9926-4f7f-ac98-3b31350d3ec9" xmlns:ns4="da42b18d-24c0-493c-b1f0-79dadb595b42" targetNamespace="http://schemas.microsoft.com/office/2006/metadata/properties" ma:root="true" ma:fieldsID="9e8a665994898c5a822db39bad7b0419" ns3:_="" ns4:_="">
    <xsd:import namespace="4915ade9-9926-4f7f-ac98-3b31350d3ec9"/>
    <xsd:import namespace="da42b18d-24c0-493c-b1f0-79dadb595b4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15ade9-9926-4f7f-ac98-3b31350d3e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42b18d-24c0-493c-b1f0-79dadb595b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C8B7F2-362D-47EE-8FF4-68F4A8829E44}">
  <ds:schemaRefs>
    <ds:schemaRef ds:uri="http://schemas.microsoft.com/sharepoint/v3/contenttype/forms"/>
  </ds:schemaRefs>
</ds:datastoreItem>
</file>

<file path=customXml/itemProps2.xml><?xml version="1.0" encoding="utf-8"?>
<ds:datastoreItem xmlns:ds="http://schemas.openxmlformats.org/officeDocument/2006/customXml" ds:itemID="{3ACB6D1D-B2D7-4C93-BCF9-20B581AD23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15ade9-9926-4f7f-ac98-3b31350d3ec9"/>
    <ds:schemaRef ds:uri="da42b18d-24c0-493c-b1f0-79dadb595b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680DF0-9B8B-4858-A1D5-BD023D914098}">
  <ds:schemaRefs>
    <ds:schemaRef ds:uri="4915ade9-9926-4f7f-ac98-3b31350d3ec9"/>
    <ds:schemaRef ds:uri="http://schemas.openxmlformats.org/package/2006/metadata/core-properties"/>
    <ds:schemaRef ds:uri="http://purl.org/dc/dcmitype/"/>
    <ds:schemaRef ds:uri="http://www.w3.org/XML/1998/namespace"/>
    <ds:schemaRef ds:uri="http://purl.org/dc/elements/1.1/"/>
    <ds:schemaRef ds:uri="http://schemas.microsoft.com/office/2006/metadata/properties"/>
    <ds:schemaRef ds:uri="http://schemas.microsoft.com/office/2006/documentManagement/types"/>
    <ds:schemaRef ds:uri="da42b18d-24c0-493c-b1f0-79dadb595b42"/>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ERO Toolkit Cover Slide</Template>
  <TotalTime>0</TotalTime>
  <Words>1497</Words>
  <Application>Microsoft Office PowerPoint</Application>
  <PresentationFormat>Widescreen</PresentationFormat>
  <Paragraphs>152</Paragraphs>
  <Slides>17</Slides>
  <Notes>6</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ERO Toolkit Cover Slide</vt:lpstr>
      <vt:lpstr>1_ERO Toolkit Cover Slide</vt:lpstr>
      <vt:lpstr>ERO Toolkit body slide (dark)</vt:lpstr>
      <vt:lpstr>ERO Toolkit body slide (light)</vt:lpstr>
      <vt:lpstr>PowerPoint Presentation</vt:lpstr>
      <vt:lpstr>  Our role is to enable world class research</vt:lpstr>
      <vt:lpstr>PowerPoint Presentation</vt:lpstr>
      <vt:lpstr>How your Research Funding Specialist can support your application:</vt:lpstr>
      <vt:lpstr>Benefits of careful budgeting</vt:lpstr>
      <vt:lpstr>Importance of full economic costing (fEC)</vt:lpstr>
      <vt:lpstr>Clinical research</vt:lpstr>
      <vt:lpstr>CMVM Intent to Submit (ITS)  a Funding Application</vt:lpstr>
      <vt:lpstr>Timings</vt:lpstr>
      <vt:lpstr>PowerPoint Presentation</vt:lpstr>
      <vt:lpstr>Timings and PI role</vt:lpstr>
      <vt:lpstr>Clinical and non-clinical deadlines</vt:lpstr>
      <vt:lpstr>Tight funder deadlines</vt:lpstr>
      <vt:lpstr>Project costings and budget categories</vt:lpstr>
      <vt:lpstr>PowerPoint Presentation</vt:lpstr>
      <vt:lpstr>PowerPoint Presentation</vt:lpstr>
      <vt:lpstr>ed.ac.uk/research-office  blogs.ed.ac.uk/research-office  @growingyouridea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Edinburgh Research Office</dc:title>
  <dc:creator>KIDD Gillian</dc:creator>
  <cp:lastModifiedBy>HAZELTON Jen</cp:lastModifiedBy>
  <cp:revision>502</cp:revision>
  <dcterms:created xsi:type="dcterms:W3CDTF">2019-10-16T08:08:03Z</dcterms:created>
  <dcterms:modified xsi:type="dcterms:W3CDTF">2022-09-22T09:59:27Z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0x010100FE6F596BBA163C42A8C508E242D58221</vt:lpwstr>
  </property>
</Properties>
</file>